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 id="2147483767" r:id="rId4"/>
  </p:sldMasterIdLst>
  <p:notesMasterIdLst>
    <p:notesMasterId r:id="rId92"/>
  </p:notesMasterIdLst>
  <p:handoutMasterIdLst>
    <p:handoutMasterId r:id="rId93"/>
  </p:handoutMasterIdLst>
  <p:sldIdLst>
    <p:sldId id="256" r:id="rId5"/>
    <p:sldId id="318" r:id="rId6"/>
    <p:sldId id="315" r:id="rId7"/>
    <p:sldId id="316" r:id="rId8"/>
    <p:sldId id="415" r:id="rId9"/>
    <p:sldId id="416" r:id="rId10"/>
    <p:sldId id="1489" r:id="rId11"/>
    <p:sldId id="1449" r:id="rId12"/>
    <p:sldId id="1486" r:id="rId13"/>
    <p:sldId id="1487" r:id="rId14"/>
    <p:sldId id="1488" r:id="rId15"/>
    <p:sldId id="1482" r:id="rId16"/>
    <p:sldId id="1483" r:id="rId17"/>
    <p:sldId id="1368" r:id="rId18"/>
    <p:sldId id="1367" r:id="rId19"/>
    <p:sldId id="1366" r:id="rId20"/>
    <p:sldId id="1302" r:id="rId21"/>
    <p:sldId id="395" r:id="rId22"/>
    <p:sldId id="899" r:id="rId23"/>
    <p:sldId id="390" r:id="rId24"/>
    <p:sldId id="898" r:id="rId25"/>
    <p:sldId id="392" r:id="rId26"/>
    <p:sldId id="401" r:id="rId27"/>
    <p:sldId id="402" r:id="rId28"/>
    <p:sldId id="403" r:id="rId29"/>
    <p:sldId id="404" r:id="rId30"/>
    <p:sldId id="405" r:id="rId31"/>
    <p:sldId id="406" r:id="rId32"/>
    <p:sldId id="407" r:id="rId33"/>
    <p:sldId id="408" r:id="rId34"/>
    <p:sldId id="409" r:id="rId35"/>
    <p:sldId id="410" r:id="rId36"/>
    <p:sldId id="411" r:id="rId37"/>
    <p:sldId id="412" r:id="rId38"/>
    <p:sldId id="896" r:id="rId39"/>
    <p:sldId id="897" r:id="rId40"/>
    <p:sldId id="554" r:id="rId41"/>
    <p:sldId id="556" r:id="rId42"/>
    <p:sldId id="561" r:id="rId43"/>
    <p:sldId id="562" r:id="rId44"/>
    <p:sldId id="563" r:id="rId45"/>
    <p:sldId id="834" r:id="rId46"/>
    <p:sldId id="837" r:id="rId47"/>
    <p:sldId id="854" r:id="rId48"/>
    <p:sldId id="840" r:id="rId49"/>
    <p:sldId id="841" r:id="rId50"/>
    <p:sldId id="838" r:id="rId51"/>
    <p:sldId id="842" r:id="rId52"/>
    <p:sldId id="843" r:id="rId53"/>
    <p:sldId id="839" r:id="rId54"/>
    <p:sldId id="835" r:id="rId55"/>
    <p:sldId id="861" r:id="rId56"/>
    <p:sldId id="873" r:id="rId57"/>
    <p:sldId id="303" r:id="rId58"/>
    <p:sldId id="811" r:id="rId59"/>
    <p:sldId id="304" r:id="rId60"/>
    <p:sldId id="813" r:id="rId61"/>
    <p:sldId id="272" r:id="rId62"/>
    <p:sldId id="422" r:id="rId63"/>
    <p:sldId id="398" r:id="rId64"/>
    <p:sldId id="399" r:id="rId65"/>
    <p:sldId id="382" r:id="rId66"/>
    <p:sldId id="357" r:id="rId67"/>
    <p:sldId id="362" r:id="rId68"/>
    <p:sldId id="363" r:id="rId69"/>
    <p:sldId id="364" r:id="rId70"/>
    <p:sldId id="371" r:id="rId71"/>
    <p:sldId id="372" r:id="rId72"/>
    <p:sldId id="365" r:id="rId73"/>
    <p:sldId id="373" r:id="rId74"/>
    <p:sldId id="376" r:id="rId75"/>
    <p:sldId id="374" r:id="rId76"/>
    <p:sldId id="378" r:id="rId77"/>
    <p:sldId id="294" r:id="rId78"/>
    <p:sldId id="295" r:id="rId79"/>
    <p:sldId id="1490" r:id="rId80"/>
    <p:sldId id="639" r:id="rId81"/>
    <p:sldId id="640" r:id="rId82"/>
    <p:sldId id="692" r:id="rId83"/>
    <p:sldId id="683" r:id="rId84"/>
    <p:sldId id="695" r:id="rId85"/>
    <p:sldId id="693" r:id="rId86"/>
    <p:sldId id="696" r:id="rId87"/>
    <p:sldId id="654" r:id="rId88"/>
    <p:sldId id="655" r:id="rId89"/>
    <p:sldId id="708" r:id="rId90"/>
    <p:sldId id="633" r:id="rId91"/>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07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37</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38</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39</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40</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41</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42</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52</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54</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55</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56</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a block with address 0000xx into cache Set 0, which contains A[0], and replaces A[3]</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530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36763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(MRU (Most-Recently-Used) replacement policy can keep A[0] and A[2] in cache, leading to lower Miss rate. Details omitted)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into cache a block with address 0000xx into Set 0, and replaces A[2].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035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15D2-BA56-29E2-D0ED-03E35D8F5A5F}"/>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D1C34E35-0CDD-A02B-D102-C75797C0C027}"/>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69F42565-CA8C-2323-A62C-7223073573FC}"/>
              </a:ext>
            </a:extLst>
          </p:cNvPr>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p>
          <a:p>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Trick question! There is no Set Index, so the two models are the same!</a:t>
            </a:r>
            <a:endParaRPr lang="en-US" sz="1200" dirty="0"/>
          </a:p>
          <a:p>
            <a:endParaRPr lang="en-US" dirty="0"/>
          </a:p>
          <a:p>
            <a:r>
              <a:rPr lang="en-US" dirty="0"/>
              <a:t> </a:t>
            </a:r>
          </a:p>
        </p:txBody>
      </p:sp>
    </p:spTree>
    <p:extLst>
      <p:ext uri="{BB962C8B-B14F-4D97-AF65-F5344CB8AC3E}">
        <p14:creationId xmlns:p14="http://schemas.microsoft.com/office/powerpoint/2010/main" val="808917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84</a:t>
            </a:fld>
            <a:endParaRPr lang="en-US"/>
          </a:p>
        </p:txBody>
      </p:sp>
    </p:spTree>
    <p:extLst>
      <p:ext uri="{BB962C8B-B14F-4D97-AF65-F5344CB8AC3E}">
        <p14:creationId xmlns:p14="http://schemas.microsoft.com/office/powerpoint/2010/main" val="197147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85</a:t>
            </a:fld>
            <a:endParaRPr lang="en-US"/>
          </a:p>
        </p:txBody>
      </p:sp>
    </p:spTree>
    <p:extLst>
      <p:ext uri="{BB962C8B-B14F-4D97-AF65-F5344CB8AC3E}">
        <p14:creationId xmlns:p14="http://schemas.microsoft.com/office/powerpoint/2010/main" val="1462017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86</a:t>
            </a:fld>
            <a:endParaRPr lang="en-US"/>
          </a:p>
        </p:txBody>
      </p:sp>
    </p:spTree>
    <p:extLst>
      <p:ext uri="{BB962C8B-B14F-4D97-AF65-F5344CB8AC3E}">
        <p14:creationId xmlns:p14="http://schemas.microsoft.com/office/powerpoint/2010/main" val="3368992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17</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1087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85922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958402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55914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87560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154935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78680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16</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lnSpcReduction="10000"/>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43</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44</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45</a:t>
            </a:fld>
            <a:endParaRPr lang="it-IT" altLang="zh-CN"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46</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47</a:t>
            </a:fld>
            <a:endParaRPr lang="it-IT" altLang="zh-CN"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48</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49</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50</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51</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58</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60</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61</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62</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65</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66</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67</a:t>
            </a:fld>
            <a:endParaRPr lang="en-US" altLang="zh-CN" b="0">
              <a:solidFill>
                <a:srgbClr val="000000"/>
              </a:solidFill>
              <a:cs typeface="+mn-cs"/>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68</a:t>
            </a:fld>
            <a:endParaRPr lang="en-US" altLang="zh-CN" b="0">
              <a:solidFill>
                <a:srgbClr val="000000"/>
              </a:solidFill>
              <a:cs typeface="+mn-cs"/>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74</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75</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A29-F86B-992F-A1DB-DF6CF912515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6117F47-C6B5-6366-73F6-B9CBA3B763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E8F0525-632B-7848-50FC-23E29D3260FC}"/>
              </a:ext>
            </a:extLst>
          </p:cNvPr>
          <p:cNvSpPr>
            <a:spLocks noGrp="1"/>
          </p:cNvSpPr>
          <p:nvPr>
            <p:ph type="sldNum" sz="quarter" idx="10"/>
          </p:nvPr>
        </p:nvSpPr>
        <p:spPr/>
        <p:txBody>
          <a:bodyPr/>
          <a:lstStyle/>
          <a:p>
            <a:pPr>
              <a:defRPr/>
            </a:pPr>
            <a:fld id="{78997615-6873-405D-B80D-4D52F6DDA5E8}" type="slidenum">
              <a:rPr lang="en-US" altLang="zh-CN" smtClean="0"/>
              <a:pPr>
                <a:defRPr/>
              </a:pPr>
              <a:t>76</a:t>
            </a:fld>
            <a:endParaRPr lang="en-US" altLang="zh-CN" dirty="0"/>
          </a:p>
        </p:txBody>
      </p:sp>
      <p:sp>
        <p:nvSpPr>
          <p:cNvPr id="5" name="Date Placeholder 4">
            <a:extLst>
              <a:ext uri="{FF2B5EF4-FFF2-40B4-BE49-F238E27FC236}">
                <a16:creationId xmlns:a16="http://schemas.microsoft.com/office/drawing/2014/main" id="{E891F3E9-059A-EC2A-E6A6-DCD6EB3DF597}"/>
              </a:ext>
            </a:extLst>
          </p:cNvPr>
          <p:cNvSpPr>
            <a:spLocks noGrp="1"/>
          </p:cNvSpPr>
          <p:nvPr>
            <p:ph type="dt" sz="half" idx="11"/>
          </p:nvPr>
        </p:nvSpPr>
        <p:spPr/>
        <p:txBody>
          <a:bodyPr/>
          <a:lstStyle/>
          <a:p>
            <a:pPr>
              <a:defRPr/>
            </a:pPr>
            <a:r>
              <a:rPr lang="en-US"/>
              <a:t> © Zonghua Gu, CMPT 300, Fall 2011 </a:t>
            </a:r>
            <a:endParaRPr lang="en-US" dirty="0"/>
          </a:p>
        </p:txBody>
      </p:sp>
    </p:spTree>
    <p:extLst>
      <p:ext uri="{BB962C8B-B14F-4D97-AF65-F5344CB8AC3E}">
        <p14:creationId xmlns:p14="http://schemas.microsoft.com/office/powerpoint/2010/main" val="2986614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Thought Experiment: Tag-in-the-Middle</a:t>
            </a:r>
            <a:endParaRPr lang="en-US" dirty="0"/>
          </a:p>
        </p:txBody>
      </p:sp>
      <p:sp>
        <p:nvSpPr>
          <p:cNvPr id="3" name="Content Placeholder 2"/>
          <p:cNvSpPr>
            <a:spLocks noGrp="1"/>
          </p:cNvSpPr>
          <p:nvPr>
            <p:ph idx="1"/>
          </p:nvPr>
        </p:nvSpPr>
        <p:spPr/>
        <p:txBody>
          <a:bodyPr>
            <a:normAutofit/>
          </a:bodyPr>
          <a:lstStyle/>
          <a:p>
            <a:r>
              <a:rPr lang="en-US" dirty="0"/>
              <a:t>What if we flip positions of Tag and Index, and have Index as higher-order bits, and Tag as lower-order bits, i.e., Set Index-Tag-Offset instead of the usual Tag-Set Index-Offset model?</a:t>
            </a:r>
          </a:p>
          <a:p>
            <a:r>
              <a:rPr lang="en-US" dirty="0"/>
              <a:t>Consider the previous example with the Set Index-Tag-Offset model.</a:t>
            </a:r>
          </a:p>
          <a:p>
            <a:endParaRPr lang="en-US" dirty="0"/>
          </a:p>
        </p:txBody>
      </p:sp>
      <p:sp>
        <p:nvSpPr>
          <p:cNvPr id="5" name="Slide Number Placeholder 5">
            <a:extLst>
              <a:ext uri="{FF2B5EF4-FFF2-40B4-BE49-F238E27FC236}">
                <a16:creationId xmlns:a16="http://schemas.microsoft.com/office/drawing/2014/main" id="{D72A9FBB-A9DA-5CE3-51F6-472331DD64A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309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251"/>
            <a:ext cx="10972800" cy="1143000"/>
          </a:xfrm>
        </p:spPr>
        <p:txBody>
          <a:bodyPr>
            <a:normAutofit/>
          </a:bodyPr>
          <a:lstStyle/>
          <a:p>
            <a:r>
              <a:rPr lang="en-US" sz="4000" dirty="0"/>
              <a:t>DM Cache w/ Tag-in-the-Middle</a:t>
            </a:r>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Neighboring blocks in memory are mapped to the same cache line, since they share the same Set Index value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If memory blocks are accessed sequentially, then each new incoming cache block will immediately replace the previous block at the same cache line, causing cache thrashing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cannot exploit spatial locality.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Bad idea!</a:t>
            </a:r>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2-bit Set Index, 2-bit Tag, 2-bit Offset (4 Bytes/block).</a:t>
            </a:r>
          </a:p>
        </p:txBody>
      </p:sp>
      <p:sp>
        <p:nvSpPr>
          <p:cNvPr id="56" name="Right Arrow 55"/>
          <p:cNvSpPr/>
          <p:nvPr/>
        </p:nvSpPr>
        <p:spPr>
          <a:xfrm rot="19092061" flipH="1">
            <a:off x="4664389" y="2151247"/>
            <a:ext cx="1201011" cy="321513"/>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Right Arrow 192"/>
          <p:cNvSpPr/>
          <p:nvPr/>
        </p:nvSpPr>
        <p:spPr>
          <a:xfrm rot="994896" flipH="1">
            <a:off x="4789600" y="3024418"/>
            <a:ext cx="950592" cy="300925"/>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Right Arrow 193"/>
          <p:cNvSpPr/>
          <p:nvPr/>
        </p:nvSpPr>
        <p:spPr>
          <a:xfrm rot="2497712" flipH="1">
            <a:off x="4653629" y="3695415"/>
            <a:ext cx="1165512" cy="35895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5" name="Right Arrow 194"/>
          <p:cNvSpPr/>
          <p:nvPr/>
        </p:nvSpPr>
        <p:spPr>
          <a:xfrm rot="3427957" flipH="1">
            <a:off x="4215699" y="4508889"/>
            <a:ext cx="1928791" cy="39424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a:extLst>
              <a:ext uri="{FF2B5EF4-FFF2-40B4-BE49-F238E27FC236}">
                <a16:creationId xmlns:a16="http://schemas.microsoft.com/office/drawing/2014/main" id="{D51E4D02-9822-848E-DDEE-85E6E5447192}"/>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7" name="TextBox 116">
            <a:extLst>
              <a:ext uri="{FF2B5EF4-FFF2-40B4-BE49-F238E27FC236}">
                <a16:creationId xmlns:a16="http://schemas.microsoft.com/office/drawing/2014/main" id="{20F9D8F6-77FC-AE4E-4E62-2265C20392F2}"/>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18" name="Table 117">
            <a:extLst>
              <a:ext uri="{FF2B5EF4-FFF2-40B4-BE49-F238E27FC236}">
                <a16:creationId xmlns:a16="http://schemas.microsoft.com/office/drawing/2014/main" id="{ED42B9C4-94E3-EF54-6847-9DEBCC7EA3BB}"/>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9" name="TextBox 118">
            <a:extLst>
              <a:ext uri="{FF2B5EF4-FFF2-40B4-BE49-F238E27FC236}">
                <a16:creationId xmlns:a16="http://schemas.microsoft.com/office/drawing/2014/main" id="{03B88421-F57D-1ADB-DCE3-39B75A4105F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20" name="TextBox 119">
            <a:extLst>
              <a:ext uri="{FF2B5EF4-FFF2-40B4-BE49-F238E27FC236}">
                <a16:creationId xmlns:a16="http://schemas.microsoft.com/office/drawing/2014/main" id="{206AF99E-0EA5-D333-AD34-C9595BBECDEB}"/>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1" name="TextBox 120">
            <a:extLst>
              <a:ext uri="{FF2B5EF4-FFF2-40B4-BE49-F238E27FC236}">
                <a16:creationId xmlns:a16="http://schemas.microsoft.com/office/drawing/2014/main" id="{53BBEDBB-D91A-E5B8-8196-945B1AF92117}"/>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2" name="TextBox 121">
            <a:extLst>
              <a:ext uri="{FF2B5EF4-FFF2-40B4-BE49-F238E27FC236}">
                <a16:creationId xmlns:a16="http://schemas.microsoft.com/office/drawing/2014/main" id="{FDADCDF2-4990-6513-10D6-0DC5B2B89422}"/>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 name="Slide Number Placeholder 5">
            <a:extLst>
              <a:ext uri="{FF2B5EF4-FFF2-40B4-BE49-F238E27FC236}">
                <a16:creationId xmlns:a16="http://schemas.microsoft.com/office/drawing/2014/main" id="{C60F8441-3000-7BAC-5E22-084B50E899B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right)">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right)">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right)">
                                      <p:cBhvr>
                                        <p:cTn id="2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93" grpId="0" animBg="1"/>
      <p:bldP spid="194" grpId="0" animBg="1"/>
      <p:bldP spid="19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CB47-359F-E468-57E1-207FEBC1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4F72-289B-2786-AD3D-FB0708CC5A25}"/>
              </a:ext>
            </a:extLst>
          </p:cNvPr>
          <p:cNvSpPr>
            <a:spLocks noGrp="1"/>
          </p:cNvSpPr>
          <p:nvPr>
            <p:ph type="title"/>
          </p:nvPr>
        </p:nvSpPr>
        <p:spPr/>
        <p:txBody>
          <a:bodyPr>
            <a:normAutofit/>
          </a:bodyPr>
          <a:lstStyle/>
          <a:p>
            <a:r>
              <a:rPr lang="en-US" dirty="0"/>
              <a:t>Example: </a:t>
            </a:r>
            <a:r>
              <a:rPr lang="en-GB" dirty="0"/>
              <a:t>DM Cache w/ Set Index-Tag-Offset</a:t>
            </a:r>
            <a:endParaRPr lang="en-SE" dirty="0"/>
          </a:p>
        </p:txBody>
      </p:sp>
      <p:grpSp>
        <p:nvGrpSpPr>
          <p:cNvPr id="3" name="Group 3">
            <a:extLst>
              <a:ext uri="{FF2B5EF4-FFF2-40B4-BE49-F238E27FC236}">
                <a16:creationId xmlns:a16="http://schemas.microsoft.com/office/drawing/2014/main" id="{899FB38F-4DDD-A8A4-3323-8DA4BB2A3FBE}"/>
              </a:ext>
            </a:extLst>
          </p:cNvPr>
          <p:cNvGrpSpPr>
            <a:grpSpLocks/>
          </p:cNvGrpSpPr>
          <p:nvPr/>
        </p:nvGrpSpPr>
        <p:grpSpPr bwMode="auto">
          <a:xfrm>
            <a:off x="2212903" y="2924631"/>
            <a:ext cx="990600" cy="1219200"/>
            <a:chOff x="1344" y="1056"/>
            <a:chExt cx="624" cy="768"/>
          </a:xfrm>
        </p:grpSpPr>
        <p:sp>
          <p:nvSpPr>
            <p:cNvPr id="57" name="Rectangle 4">
              <a:extLst>
                <a:ext uri="{FF2B5EF4-FFF2-40B4-BE49-F238E27FC236}">
                  <a16:creationId xmlns:a16="http://schemas.microsoft.com/office/drawing/2014/main" id="{73CE6F80-773D-D9B0-666D-9C45829C9C4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5">
              <a:extLst>
                <a:ext uri="{FF2B5EF4-FFF2-40B4-BE49-F238E27FC236}">
                  <a16:creationId xmlns:a16="http://schemas.microsoft.com/office/drawing/2014/main" id="{F05FE6CE-43D1-A47C-3C40-3CADD9A9A22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
              <a:extLst>
                <a:ext uri="{FF2B5EF4-FFF2-40B4-BE49-F238E27FC236}">
                  <a16:creationId xmlns:a16="http://schemas.microsoft.com/office/drawing/2014/main" id="{319F5973-7267-49B7-9AA8-3679E56E95F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Line 7">
              <a:extLst>
                <a:ext uri="{FF2B5EF4-FFF2-40B4-BE49-F238E27FC236}">
                  <a16:creationId xmlns:a16="http://schemas.microsoft.com/office/drawing/2014/main" id="{19A7A9CB-A08E-F7DF-BA73-23AC8ED6777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Line 8">
            <a:extLst>
              <a:ext uri="{FF2B5EF4-FFF2-40B4-BE49-F238E27FC236}">
                <a16:creationId xmlns:a16="http://schemas.microsoft.com/office/drawing/2014/main" id="{0AE36F37-991A-E77F-1A19-1FFFE0652901}"/>
              </a:ext>
            </a:extLst>
          </p:cNvPr>
          <p:cNvSpPr>
            <a:spLocks noChangeShapeType="1"/>
          </p:cNvSpPr>
          <p:nvPr/>
        </p:nvSpPr>
        <p:spPr bwMode="auto">
          <a:xfrm>
            <a:off x="4270303" y="2315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9">
            <a:extLst>
              <a:ext uri="{FF2B5EF4-FFF2-40B4-BE49-F238E27FC236}">
                <a16:creationId xmlns:a16="http://schemas.microsoft.com/office/drawing/2014/main" id="{B06E67EC-B742-658D-CDF4-BCD97D1CECF0}"/>
              </a:ext>
            </a:extLst>
          </p:cNvPr>
          <p:cNvSpPr>
            <a:spLocks noChangeShapeType="1"/>
          </p:cNvSpPr>
          <p:nvPr/>
        </p:nvSpPr>
        <p:spPr bwMode="auto">
          <a:xfrm>
            <a:off x="4270303" y="2010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Line 10">
            <a:extLst>
              <a:ext uri="{FF2B5EF4-FFF2-40B4-BE49-F238E27FC236}">
                <a16:creationId xmlns:a16="http://schemas.microsoft.com/office/drawing/2014/main" id="{F3F9AA26-ED54-5B14-0CF2-72ABED83D39D}"/>
              </a:ext>
            </a:extLst>
          </p:cNvPr>
          <p:cNvSpPr>
            <a:spLocks noChangeShapeType="1"/>
          </p:cNvSpPr>
          <p:nvPr/>
        </p:nvSpPr>
        <p:spPr bwMode="auto">
          <a:xfrm>
            <a:off x="4270303" y="2619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Line 11">
            <a:extLst>
              <a:ext uri="{FF2B5EF4-FFF2-40B4-BE49-F238E27FC236}">
                <a16:creationId xmlns:a16="http://schemas.microsoft.com/office/drawing/2014/main" id="{23347A94-BC1B-0FE0-553D-D0498389F0E0}"/>
              </a:ext>
            </a:extLst>
          </p:cNvPr>
          <p:cNvSpPr>
            <a:spLocks noChangeShapeType="1"/>
          </p:cNvSpPr>
          <p:nvPr/>
        </p:nvSpPr>
        <p:spPr bwMode="auto">
          <a:xfrm>
            <a:off x="4270303" y="1705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2">
            <a:extLst>
              <a:ext uri="{FF2B5EF4-FFF2-40B4-BE49-F238E27FC236}">
                <a16:creationId xmlns:a16="http://schemas.microsoft.com/office/drawing/2014/main" id="{E58FFB03-4998-0BC8-7BBE-539EDFA49D8B}"/>
              </a:ext>
            </a:extLst>
          </p:cNvPr>
          <p:cNvSpPr>
            <a:spLocks noChangeShapeType="1"/>
          </p:cNvSpPr>
          <p:nvPr/>
        </p:nvSpPr>
        <p:spPr bwMode="auto">
          <a:xfrm>
            <a:off x="42703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3">
            <a:extLst>
              <a:ext uri="{FF2B5EF4-FFF2-40B4-BE49-F238E27FC236}">
                <a16:creationId xmlns:a16="http://schemas.microsoft.com/office/drawing/2014/main" id="{90786D02-8CA9-9516-D0AF-790628D5CF1C}"/>
              </a:ext>
            </a:extLst>
          </p:cNvPr>
          <p:cNvSpPr>
            <a:spLocks noChangeShapeType="1"/>
          </p:cNvSpPr>
          <p:nvPr/>
        </p:nvSpPr>
        <p:spPr bwMode="auto">
          <a:xfrm>
            <a:off x="52609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4">
            <a:extLst>
              <a:ext uri="{FF2B5EF4-FFF2-40B4-BE49-F238E27FC236}">
                <a16:creationId xmlns:a16="http://schemas.microsoft.com/office/drawing/2014/main" id="{76DD2C69-EB77-0514-86C8-E1BABB34E144}"/>
              </a:ext>
            </a:extLst>
          </p:cNvPr>
          <p:cNvSpPr>
            <a:spLocks noChangeShapeType="1"/>
          </p:cNvSpPr>
          <p:nvPr/>
        </p:nvSpPr>
        <p:spPr bwMode="auto">
          <a:xfrm flipH="1" flipV="1">
            <a:off x="4270303" y="5972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5">
            <a:extLst>
              <a:ext uri="{FF2B5EF4-FFF2-40B4-BE49-F238E27FC236}">
                <a16:creationId xmlns:a16="http://schemas.microsoft.com/office/drawing/2014/main" id="{78F214A0-17DA-F5B1-FF03-F62237A7823E}"/>
              </a:ext>
            </a:extLst>
          </p:cNvPr>
          <p:cNvSpPr>
            <a:spLocks noChangeShapeType="1"/>
          </p:cNvSpPr>
          <p:nvPr/>
        </p:nvSpPr>
        <p:spPr bwMode="auto">
          <a:xfrm flipH="1" flipV="1">
            <a:off x="4270303" y="6277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6">
            <a:extLst>
              <a:ext uri="{FF2B5EF4-FFF2-40B4-BE49-F238E27FC236}">
                <a16:creationId xmlns:a16="http://schemas.microsoft.com/office/drawing/2014/main" id="{8F2F9C6F-1045-FDD7-1E69-AF17EF3FB54F}"/>
              </a:ext>
            </a:extLst>
          </p:cNvPr>
          <p:cNvSpPr>
            <a:spLocks noChangeShapeType="1"/>
          </p:cNvSpPr>
          <p:nvPr/>
        </p:nvSpPr>
        <p:spPr bwMode="auto">
          <a:xfrm flipH="1" flipV="1">
            <a:off x="4270303" y="5667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Line 18">
            <a:extLst>
              <a:ext uri="{FF2B5EF4-FFF2-40B4-BE49-F238E27FC236}">
                <a16:creationId xmlns:a16="http://schemas.microsoft.com/office/drawing/2014/main" id="{B4CA0E62-082A-69BA-4FD3-03243212AE96}"/>
              </a:ext>
            </a:extLst>
          </p:cNvPr>
          <p:cNvSpPr>
            <a:spLocks noChangeShapeType="1"/>
          </p:cNvSpPr>
          <p:nvPr/>
        </p:nvSpPr>
        <p:spPr bwMode="auto">
          <a:xfrm flipH="1" flipV="1">
            <a:off x="5260903" y="5363031"/>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3">
            <a:extLst>
              <a:ext uri="{FF2B5EF4-FFF2-40B4-BE49-F238E27FC236}">
                <a16:creationId xmlns:a16="http://schemas.microsoft.com/office/drawing/2014/main" id="{D2992D67-C1DA-0CA1-5D8B-71F0BFEC2420}"/>
              </a:ext>
            </a:extLst>
          </p:cNvPr>
          <p:cNvSpPr txBox="1">
            <a:spLocks noChangeArrowheads="1"/>
          </p:cNvSpPr>
          <p:nvPr/>
        </p:nvSpPr>
        <p:spPr bwMode="auto">
          <a:xfrm>
            <a:off x="358706" y="2128762"/>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81" name="Text Box 25">
            <a:extLst>
              <a:ext uri="{FF2B5EF4-FFF2-40B4-BE49-F238E27FC236}">
                <a16:creationId xmlns:a16="http://schemas.microsoft.com/office/drawing/2014/main" id="{3DAC74A9-4FE1-C13E-C49F-6A2900F9B293}"/>
              </a:ext>
            </a:extLst>
          </p:cNvPr>
          <p:cNvSpPr txBox="1">
            <a:spLocks noChangeArrowheads="1"/>
          </p:cNvSpPr>
          <p:nvPr/>
        </p:nvSpPr>
        <p:spPr bwMode="auto">
          <a:xfrm>
            <a:off x="3993570" y="1387659"/>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02" name="Line 27">
            <a:extLst>
              <a:ext uri="{FF2B5EF4-FFF2-40B4-BE49-F238E27FC236}">
                <a16:creationId xmlns:a16="http://schemas.microsoft.com/office/drawing/2014/main" id="{B5E1F161-8964-4042-48F4-769097DCCAC8}"/>
              </a:ext>
            </a:extLst>
          </p:cNvPr>
          <p:cNvSpPr>
            <a:spLocks noChangeShapeType="1"/>
          </p:cNvSpPr>
          <p:nvPr/>
        </p:nvSpPr>
        <p:spPr bwMode="auto">
          <a:xfrm>
            <a:off x="4270303" y="2924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8">
            <a:extLst>
              <a:ext uri="{FF2B5EF4-FFF2-40B4-BE49-F238E27FC236}">
                <a16:creationId xmlns:a16="http://schemas.microsoft.com/office/drawing/2014/main" id="{DB1EFA87-7D43-08F8-712C-6E353F5255BC}"/>
              </a:ext>
            </a:extLst>
          </p:cNvPr>
          <p:cNvSpPr>
            <a:spLocks noChangeShapeType="1"/>
          </p:cNvSpPr>
          <p:nvPr/>
        </p:nvSpPr>
        <p:spPr bwMode="auto">
          <a:xfrm>
            <a:off x="4270303" y="3229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Line 29">
            <a:extLst>
              <a:ext uri="{FF2B5EF4-FFF2-40B4-BE49-F238E27FC236}">
                <a16:creationId xmlns:a16="http://schemas.microsoft.com/office/drawing/2014/main" id="{6D006A0F-7D2D-10DB-874B-4D5F1540BAE7}"/>
              </a:ext>
            </a:extLst>
          </p:cNvPr>
          <p:cNvSpPr>
            <a:spLocks noChangeShapeType="1"/>
          </p:cNvSpPr>
          <p:nvPr/>
        </p:nvSpPr>
        <p:spPr bwMode="auto">
          <a:xfrm>
            <a:off x="4270303" y="3534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Line 30">
            <a:extLst>
              <a:ext uri="{FF2B5EF4-FFF2-40B4-BE49-F238E27FC236}">
                <a16:creationId xmlns:a16="http://schemas.microsoft.com/office/drawing/2014/main" id="{E552A35A-5A4C-F249-0672-84CA113653B4}"/>
              </a:ext>
            </a:extLst>
          </p:cNvPr>
          <p:cNvSpPr>
            <a:spLocks noChangeShapeType="1"/>
          </p:cNvSpPr>
          <p:nvPr/>
        </p:nvSpPr>
        <p:spPr bwMode="auto">
          <a:xfrm>
            <a:off x="4270303" y="3839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Line 31">
            <a:extLst>
              <a:ext uri="{FF2B5EF4-FFF2-40B4-BE49-F238E27FC236}">
                <a16:creationId xmlns:a16="http://schemas.microsoft.com/office/drawing/2014/main" id="{19D35BFF-1AFE-78EF-DDBC-14C1A47A857F}"/>
              </a:ext>
            </a:extLst>
          </p:cNvPr>
          <p:cNvSpPr>
            <a:spLocks noChangeShapeType="1"/>
          </p:cNvSpPr>
          <p:nvPr/>
        </p:nvSpPr>
        <p:spPr bwMode="auto">
          <a:xfrm>
            <a:off x="4270303" y="4143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32">
            <a:extLst>
              <a:ext uri="{FF2B5EF4-FFF2-40B4-BE49-F238E27FC236}">
                <a16:creationId xmlns:a16="http://schemas.microsoft.com/office/drawing/2014/main" id="{57C831D1-E2A4-0BB1-01FA-47A22B79F8CD}"/>
              </a:ext>
            </a:extLst>
          </p:cNvPr>
          <p:cNvSpPr>
            <a:spLocks noChangeShapeType="1"/>
          </p:cNvSpPr>
          <p:nvPr/>
        </p:nvSpPr>
        <p:spPr bwMode="auto">
          <a:xfrm>
            <a:off x="4270303" y="4448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33">
            <a:extLst>
              <a:ext uri="{FF2B5EF4-FFF2-40B4-BE49-F238E27FC236}">
                <a16:creationId xmlns:a16="http://schemas.microsoft.com/office/drawing/2014/main" id="{74A1A14A-47D1-8C40-C9FA-4261D806610C}"/>
              </a:ext>
            </a:extLst>
          </p:cNvPr>
          <p:cNvSpPr>
            <a:spLocks noChangeShapeType="1"/>
          </p:cNvSpPr>
          <p:nvPr/>
        </p:nvSpPr>
        <p:spPr bwMode="auto">
          <a:xfrm>
            <a:off x="4270303" y="5363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34">
            <a:extLst>
              <a:ext uri="{FF2B5EF4-FFF2-40B4-BE49-F238E27FC236}">
                <a16:creationId xmlns:a16="http://schemas.microsoft.com/office/drawing/2014/main" id="{79751815-EEC1-50D0-499F-0D15A08F87FE}"/>
              </a:ext>
            </a:extLst>
          </p:cNvPr>
          <p:cNvSpPr>
            <a:spLocks noChangeShapeType="1"/>
          </p:cNvSpPr>
          <p:nvPr/>
        </p:nvSpPr>
        <p:spPr bwMode="auto">
          <a:xfrm>
            <a:off x="4270303" y="4753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5">
            <a:extLst>
              <a:ext uri="{FF2B5EF4-FFF2-40B4-BE49-F238E27FC236}">
                <a16:creationId xmlns:a16="http://schemas.microsoft.com/office/drawing/2014/main" id="{F6AF6054-E32F-56EA-2919-9A420F58CA4A}"/>
              </a:ext>
            </a:extLst>
          </p:cNvPr>
          <p:cNvSpPr>
            <a:spLocks noChangeShapeType="1"/>
          </p:cNvSpPr>
          <p:nvPr/>
        </p:nvSpPr>
        <p:spPr bwMode="auto">
          <a:xfrm>
            <a:off x="4270303" y="5058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6" name="Group 36">
            <a:extLst>
              <a:ext uri="{FF2B5EF4-FFF2-40B4-BE49-F238E27FC236}">
                <a16:creationId xmlns:a16="http://schemas.microsoft.com/office/drawing/2014/main" id="{21AB549A-8157-D364-5226-F1438B9D2A06}"/>
              </a:ext>
            </a:extLst>
          </p:cNvPr>
          <p:cNvGrpSpPr>
            <a:grpSpLocks/>
          </p:cNvGrpSpPr>
          <p:nvPr/>
        </p:nvGrpSpPr>
        <p:grpSpPr bwMode="auto">
          <a:xfrm>
            <a:off x="1603303" y="2924631"/>
            <a:ext cx="609600" cy="1219200"/>
            <a:chOff x="1344" y="1056"/>
            <a:chExt cx="624" cy="768"/>
          </a:xfrm>
        </p:grpSpPr>
        <p:sp>
          <p:nvSpPr>
            <p:cNvPr id="117" name="Rectangle 37">
              <a:extLst>
                <a:ext uri="{FF2B5EF4-FFF2-40B4-BE49-F238E27FC236}">
                  <a16:creationId xmlns:a16="http://schemas.microsoft.com/office/drawing/2014/main" id="{54828B69-FF89-DCA6-1E32-4936326B4E2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8">
              <a:extLst>
                <a:ext uri="{FF2B5EF4-FFF2-40B4-BE49-F238E27FC236}">
                  <a16:creationId xmlns:a16="http://schemas.microsoft.com/office/drawing/2014/main" id="{8FD82104-7BB5-ADB4-8B8F-63B4B3A09FB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9">
              <a:extLst>
                <a:ext uri="{FF2B5EF4-FFF2-40B4-BE49-F238E27FC236}">
                  <a16:creationId xmlns:a16="http://schemas.microsoft.com/office/drawing/2014/main" id="{80088A41-1C69-18C3-D3F6-9066560CC5A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20" name="Line 40">
              <a:extLst>
                <a:ext uri="{FF2B5EF4-FFF2-40B4-BE49-F238E27FC236}">
                  <a16:creationId xmlns:a16="http://schemas.microsoft.com/office/drawing/2014/main" id="{C80E8628-2769-91ED-ADE4-85F50179F6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1" name="Rectangle 43" descr="5%">
            <a:extLst>
              <a:ext uri="{FF2B5EF4-FFF2-40B4-BE49-F238E27FC236}">
                <a16:creationId xmlns:a16="http://schemas.microsoft.com/office/drawing/2014/main" id="{1754101D-CAF7-C040-FE18-3F764D257386}"/>
              </a:ext>
            </a:extLst>
          </p:cNvPr>
          <p:cNvSpPr>
            <a:spLocks noChangeArrowheads="1"/>
          </p:cNvSpPr>
          <p:nvPr/>
        </p:nvSpPr>
        <p:spPr bwMode="auto">
          <a:xfrm>
            <a:off x="4270303" y="17054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23" name="Rectangle 45" descr="5%">
            <a:extLst>
              <a:ext uri="{FF2B5EF4-FFF2-40B4-BE49-F238E27FC236}">
                <a16:creationId xmlns:a16="http://schemas.microsoft.com/office/drawing/2014/main" id="{0A3AB0C4-BD79-D782-8C21-369C272340F4}"/>
              </a:ext>
            </a:extLst>
          </p:cNvPr>
          <p:cNvSpPr>
            <a:spLocks noChangeArrowheads="1"/>
          </p:cNvSpPr>
          <p:nvPr/>
        </p:nvSpPr>
        <p:spPr bwMode="auto">
          <a:xfrm>
            <a:off x="4270303" y="29246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46" descr="5%">
            <a:extLst>
              <a:ext uri="{FF2B5EF4-FFF2-40B4-BE49-F238E27FC236}">
                <a16:creationId xmlns:a16="http://schemas.microsoft.com/office/drawing/2014/main" id="{19A47BAD-672A-5AFC-C46B-5818FAA13E1D}"/>
              </a:ext>
            </a:extLst>
          </p:cNvPr>
          <p:cNvSpPr>
            <a:spLocks noChangeArrowheads="1"/>
          </p:cNvSpPr>
          <p:nvPr/>
        </p:nvSpPr>
        <p:spPr bwMode="auto">
          <a:xfrm>
            <a:off x="4270303" y="41438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7" descr="5%">
            <a:extLst>
              <a:ext uri="{FF2B5EF4-FFF2-40B4-BE49-F238E27FC236}">
                <a16:creationId xmlns:a16="http://schemas.microsoft.com/office/drawing/2014/main" id="{FC494F0C-64F1-1F03-FD64-D47362C62C2E}"/>
              </a:ext>
            </a:extLst>
          </p:cNvPr>
          <p:cNvSpPr>
            <a:spLocks noChangeArrowheads="1"/>
          </p:cNvSpPr>
          <p:nvPr/>
        </p:nvSpPr>
        <p:spPr bwMode="auto">
          <a:xfrm>
            <a:off x="4270303" y="53630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48" descr="5%">
            <a:extLst>
              <a:ext uri="{FF2B5EF4-FFF2-40B4-BE49-F238E27FC236}">
                <a16:creationId xmlns:a16="http://schemas.microsoft.com/office/drawing/2014/main" id="{E8DDD937-3735-F3AE-6DCD-EFD9E3989B7D}"/>
              </a:ext>
            </a:extLst>
          </p:cNvPr>
          <p:cNvSpPr>
            <a:spLocks noChangeArrowheads="1"/>
          </p:cNvSpPr>
          <p:nvPr/>
        </p:nvSpPr>
        <p:spPr bwMode="auto">
          <a:xfrm>
            <a:off x="4270303" y="62774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9" descr="5%">
            <a:extLst>
              <a:ext uri="{FF2B5EF4-FFF2-40B4-BE49-F238E27FC236}">
                <a16:creationId xmlns:a16="http://schemas.microsoft.com/office/drawing/2014/main" id="{16803307-BE19-5EFE-2DDB-449A38336D8F}"/>
              </a:ext>
            </a:extLst>
          </p:cNvPr>
          <p:cNvSpPr>
            <a:spLocks noChangeArrowheads="1"/>
          </p:cNvSpPr>
          <p:nvPr/>
        </p:nvSpPr>
        <p:spPr bwMode="auto">
          <a:xfrm>
            <a:off x="4270303" y="50582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50" descr="5%">
            <a:extLst>
              <a:ext uri="{FF2B5EF4-FFF2-40B4-BE49-F238E27FC236}">
                <a16:creationId xmlns:a16="http://schemas.microsoft.com/office/drawing/2014/main" id="{5CBAFA1E-2848-54C1-9195-19332844089D}"/>
              </a:ext>
            </a:extLst>
          </p:cNvPr>
          <p:cNvSpPr>
            <a:spLocks noChangeArrowheads="1"/>
          </p:cNvSpPr>
          <p:nvPr/>
        </p:nvSpPr>
        <p:spPr bwMode="auto">
          <a:xfrm>
            <a:off x="4270303" y="38390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Rectangle 51" descr="5%">
            <a:extLst>
              <a:ext uri="{FF2B5EF4-FFF2-40B4-BE49-F238E27FC236}">
                <a16:creationId xmlns:a16="http://schemas.microsoft.com/office/drawing/2014/main" id="{EFE5815A-9AA1-C899-CB84-30C6A2C7A256}"/>
              </a:ext>
            </a:extLst>
          </p:cNvPr>
          <p:cNvSpPr>
            <a:spLocks noChangeArrowheads="1"/>
          </p:cNvSpPr>
          <p:nvPr/>
        </p:nvSpPr>
        <p:spPr bwMode="auto">
          <a:xfrm>
            <a:off x="4270303" y="26198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31" name="Rectangle 53" descr="5%">
            <a:extLst>
              <a:ext uri="{FF2B5EF4-FFF2-40B4-BE49-F238E27FC236}">
                <a16:creationId xmlns:a16="http://schemas.microsoft.com/office/drawing/2014/main" id="{B99933EB-9AED-710E-E0AE-20C34A79E59F}"/>
              </a:ext>
            </a:extLst>
          </p:cNvPr>
          <p:cNvSpPr>
            <a:spLocks noChangeArrowheads="1"/>
          </p:cNvSpPr>
          <p:nvPr/>
        </p:nvSpPr>
        <p:spPr bwMode="auto">
          <a:xfrm>
            <a:off x="4270303" y="20102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33" name="Rectangle 55" descr="5%">
            <a:extLst>
              <a:ext uri="{FF2B5EF4-FFF2-40B4-BE49-F238E27FC236}">
                <a16:creationId xmlns:a16="http://schemas.microsoft.com/office/drawing/2014/main" id="{FF4A2365-C605-8799-E0F8-443EBFA5F641}"/>
              </a:ext>
            </a:extLst>
          </p:cNvPr>
          <p:cNvSpPr>
            <a:spLocks noChangeArrowheads="1"/>
          </p:cNvSpPr>
          <p:nvPr/>
        </p:nvSpPr>
        <p:spPr bwMode="auto">
          <a:xfrm>
            <a:off x="4270303" y="32294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56" descr="5%">
            <a:extLst>
              <a:ext uri="{FF2B5EF4-FFF2-40B4-BE49-F238E27FC236}">
                <a16:creationId xmlns:a16="http://schemas.microsoft.com/office/drawing/2014/main" id="{D4C24B5C-84FA-AC98-7537-86575E1E4441}"/>
              </a:ext>
            </a:extLst>
          </p:cNvPr>
          <p:cNvSpPr>
            <a:spLocks noChangeArrowheads="1"/>
          </p:cNvSpPr>
          <p:nvPr/>
        </p:nvSpPr>
        <p:spPr bwMode="auto">
          <a:xfrm>
            <a:off x="4270303" y="44486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57" descr="5%">
            <a:extLst>
              <a:ext uri="{FF2B5EF4-FFF2-40B4-BE49-F238E27FC236}">
                <a16:creationId xmlns:a16="http://schemas.microsoft.com/office/drawing/2014/main" id="{0CF1E37F-FB0E-DA25-786D-C26AF705B7EF}"/>
              </a:ext>
            </a:extLst>
          </p:cNvPr>
          <p:cNvSpPr>
            <a:spLocks noChangeArrowheads="1"/>
          </p:cNvSpPr>
          <p:nvPr/>
        </p:nvSpPr>
        <p:spPr bwMode="auto">
          <a:xfrm>
            <a:off x="4270303" y="56678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Rectangle 58" descr="5%">
            <a:extLst>
              <a:ext uri="{FF2B5EF4-FFF2-40B4-BE49-F238E27FC236}">
                <a16:creationId xmlns:a16="http://schemas.microsoft.com/office/drawing/2014/main" id="{DA232AE9-12A2-33A5-F3EC-A84F3EFB9078}"/>
              </a:ext>
            </a:extLst>
          </p:cNvPr>
          <p:cNvSpPr>
            <a:spLocks noChangeArrowheads="1"/>
          </p:cNvSpPr>
          <p:nvPr/>
        </p:nvSpPr>
        <p:spPr bwMode="auto">
          <a:xfrm>
            <a:off x="4270303" y="59726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Rectangle 59" descr="5%">
            <a:extLst>
              <a:ext uri="{FF2B5EF4-FFF2-40B4-BE49-F238E27FC236}">
                <a16:creationId xmlns:a16="http://schemas.microsoft.com/office/drawing/2014/main" id="{CA11A349-7761-7296-3C84-F43B586E1E9A}"/>
              </a:ext>
            </a:extLst>
          </p:cNvPr>
          <p:cNvSpPr>
            <a:spLocks noChangeArrowheads="1"/>
          </p:cNvSpPr>
          <p:nvPr/>
        </p:nvSpPr>
        <p:spPr bwMode="auto">
          <a:xfrm>
            <a:off x="4270303" y="47534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60" descr="5%">
            <a:extLst>
              <a:ext uri="{FF2B5EF4-FFF2-40B4-BE49-F238E27FC236}">
                <a16:creationId xmlns:a16="http://schemas.microsoft.com/office/drawing/2014/main" id="{D0ACDF18-EB54-8E0B-1EDB-4BE7ED7FC81B}"/>
              </a:ext>
            </a:extLst>
          </p:cNvPr>
          <p:cNvSpPr>
            <a:spLocks noChangeArrowheads="1"/>
          </p:cNvSpPr>
          <p:nvPr/>
        </p:nvSpPr>
        <p:spPr bwMode="auto">
          <a:xfrm>
            <a:off x="4270303" y="35342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Rectangle 61" descr="5%">
            <a:extLst>
              <a:ext uri="{FF2B5EF4-FFF2-40B4-BE49-F238E27FC236}">
                <a16:creationId xmlns:a16="http://schemas.microsoft.com/office/drawing/2014/main" id="{D4B713E8-9C05-20A2-EF5E-CA64FAF1B94C}"/>
              </a:ext>
            </a:extLst>
          </p:cNvPr>
          <p:cNvSpPr>
            <a:spLocks noChangeArrowheads="1"/>
          </p:cNvSpPr>
          <p:nvPr/>
        </p:nvSpPr>
        <p:spPr bwMode="auto">
          <a:xfrm>
            <a:off x="4270303" y="23150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nvGrpSpPr>
          <p:cNvPr id="141" name="Group 64">
            <a:extLst>
              <a:ext uri="{FF2B5EF4-FFF2-40B4-BE49-F238E27FC236}">
                <a16:creationId xmlns:a16="http://schemas.microsoft.com/office/drawing/2014/main" id="{28F7CA85-F86D-CE78-EF02-8A862DD6BAC7}"/>
              </a:ext>
            </a:extLst>
          </p:cNvPr>
          <p:cNvGrpSpPr>
            <a:grpSpLocks/>
          </p:cNvGrpSpPr>
          <p:nvPr/>
        </p:nvGrpSpPr>
        <p:grpSpPr bwMode="auto">
          <a:xfrm>
            <a:off x="1222303" y="2924631"/>
            <a:ext cx="381000" cy="1219200"/>
            <a:chOff x="1344" y="1056"/>
            <a:chExt cx="624" cy="768"/>
          </a:xfrm>
        </p:grpSpPr>
        <p:sp>
          <p:nvSpPr>
            <p:cNvPr id="142" name="Rectangle 65">
              <a:extLst>
                <a:ext uri="{FF2B5EF4-FFF2-40B4-BE49-F238E27FC236}">
                  <a16:creationId xmlns:a16="http://schemas.microsoft.com/office/drawing/2014/main" id="{45E32D6B-EF08-6BB6-6C4A-9470635091D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3" name="Line 66">
              <a:extLst>
                <a:ext uri="{FF2B5EF4-FFF2-40B4-BE49-F238E27FC236}">
                  <a16:creationId xmlns:a16="http://schemas.microsoft.com/office/drawing/2014/main" id="{328A2E4B-0E0E-B2F8-4285-8EBCAD4DF58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67">
              <a:extLst>
                <a:ext uri="{FF2B5EF4-FFF2-40B4-BE49-F238E27FC236}">
                  <a16:creationId xmlns:a16="http://schemas.microsoft.com/office/drawing/2014/main" id="{B0EBD432-73BB-7C69-4312-0159E950B95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68">
              <a:extLst>
                <a:ext uri="{FF2B5EF4-FFF2-40B4-BE49-F238E27FC236}">
                  <a16:creationId xmlns:a16="http://schemas.microsoft.com/office/drawing/2014/main" id="{E7CACF2D-6CAF-C007-9EBD-27C5FB0D093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6" name="Text Box 91">
            <a:extLst>
              <a:ext uri="{FF2B5EF4-FFF2-40B4-BE49-F238E27FC236}">
                <a16:creationId xmlns:a16="http://schemas.microsoft.com/office/drawing/2014/main" id="{6848A3F6-6436-D78A-9A80-046707B3C2CE}"/>
              </a:ext>
            </a:extLst>
          </p:cNvPr>
          <p:cNvSpPr txBox="1">
            <a:spLocks noChangeArrowheads="1"/>
          </p:cNvSpPr>
          <p:nvPr/>
        </p:nvSpPr>
        <p:spPr bwMode="auto">
          <a:xfrm>
            <a:off x="5184703" y="1705431"/>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57" name="Text Box 110">
            <a:extLst>
              <a:ext uri="{FF2B5EF4-FFF2-40B4-BE49-F238E27FC236}">
                <a16:creationId xmlns:a16="http://schemas.microsoft.com/office/drawing/2014/main" id="{DC6318D8-C11E-0A91-586F-4A1506434FF3}"/>
              </a:ext>
            </a:extLst>
          </p:cNvPr>
          <p:cNvSpPr txBox="1">
            <a:spLocks noChangeArrowheads="1"/>
          </p:cNvSpPr>
          <p:nvPr/>
        </p:nvSpPr>
        <p:spPr bwMode="auto">
          <a:xfrm>
            <a:off x="398872" y="33119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58" name="Text Box 19">
            <a:extLst>
              <a:ext uri="{FF2B5EF4-FFF2-40B4-BE49-F238E27FC236}">
                <a16:creationId xmlns:a16="http://schemas.microsoft.com/office/drawing/2014/main" id="{38BAB468-122F-ACFE-2C2C-C1078F837975}"/>
              </a:ext>
            </a:extLst>
          </p:cNvPr>
          <p:cNvSpPr txBox="1">
            <a:spLocks noChangeArrowheads="1"/>
          </p:cNvSpPr>
          <p:nvPr/>
        </p:nvSpPr>
        <p:spPr bwMode="auto">
          <a:xfrm>
            <a:off x="907793" y="28738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59" name="Text Box 106">
            <a:extLst>
              <a:ext uri="{FF2B5EF4-FFF2-40B4-BE49-F238E27FC236}">
                <a16:creationId xmlns:a16="http://schemas.microsoft.com/office/drawing/2014/main" id="{FA84CC0D-F6D5-E72D-698C-0E18C6D833AF}"/>
              </a:ext>
            </a:extLst>
          </p:cNvPr>
          <p:cNvSpPr txBox="1">
            <a:spLocks noChangeArrowheads="1"/>
          </p:cNvSpPr>
          <p:nvPr/>
        </p:nvSpPr>
        <p:spPr bwMode="auto">
          <a:xfrm>
            <a:off x="907793" y="316443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160" name="Text Box 107">
            <a:extLst>
              <a:ext uri="{FF2B5EF4-FFF2-40B4-BE49-F238E27FC236}">
                <a16:creationId xmlns:a16="http://schemas.microsoft.com/office/drawing/2014/main" id="{615755D5-D2F9-1206-3BB6-D77828D0B176}"/>
              </a:ext>
            </a:extLst>
          </p:cNvPr>
          <p:cNvSpPr txBox="1">
            <a:spLocks noChangeArrowheads="1"/>
          </p:cNvSpPr>
          <p:nvPr/>
        </p:nvSpPr>
        <p:spPr bwMode="auto">
          <a:xfrm>
            <a:off x="907793" y="34834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161" name="Text Box 108">
            <a:extLst>
              <a:ext uri="{FF2B5EF4-FFF2-40B4-BE49-F238E27FC236}">
                <a16:creationId xmlns:a16="http://schemas.microsoft.com/office/drawing/2014/main" id="{4F982873-F7C2-D51F-42E5-A9B0B50DBA30}"/>
              </a:ext>
            </a:extLst>
          </p:cNvPr>
          <p:cNvSpPr txBox="1">
            <a:spLocks noChangeArrowheads="1"/>
          </p:cNvSpPr>
          <p:nvPr/>
        </p:nvSpPr>
        <p:spPr bwMode="auto">
          <a:xfrm>
            <a:off x="907793" y="381125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162" name="Text Box 41">
            <a:extLst>
              <a:ext uri="{FF2B5EF4-FFF2-40B4-BE49-F238E27FC236}">
                <a16:creationId xmlns:a16="http://schemas.microsoft.com/office/drawing/2014/main" id="{A49A6689-0956-38E1-9687-CB0B8DB4333F}"/>
              </a:ext>
            </a:extLst>
          </p:cNvPr>
          <p:cNvSpPr txBox="1">
            <a:spLocks noChangeArrowheads="1"/>
          </p:cNvSpPr>
          <p:nvPr/>
        </p:nvSpPr>
        <p:spPr bwMode="auto">
          <a:xfrm>
            <a:off x="1603304" y="2504509"/>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3" name="Text Box 42">
            <a:extLst>
              <a:ext uri="{FF2B5EF4-FFF2-40B4-BE49-F238E27FC236}">
                <a16:creationId xmlns:a16="http://schemas.microsoft.com/office/drawing/2014/main" id="{88719E41-052E-A650-562A-A1A10BF3414F}"/>
              </a:ext>
            </a:extLst>
          </p:cNvPr>
          <p:cNvSpPr txBox="1">
            <a:spLocks noChangeArrowheads="1"/>
          </p:cNvSpPr>
          <p:nvPr/>
        </p:nvSpPr>
        <p:spPr bwMode="auto">
          <a:xfrm>
            <a:off x="2365304" y="2504509"/>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4" name="Text Box 69">
            <a:extLst>
              <a:ext uri="{FF2B5EF4-FFF2-40B4-BE49-F238E27FC236}">
                <a16:creationId xmlns:a16="http://schemas.microsoft.com/office/drawing/2014/main" id="{430FD1D7-18A6-87D1-FE9D-27E09057E46A}"/>
              </a:ext>
            </a:extLst>
          </p:cNvPr>
          <p:cNvSpPr txBox="1">
            <a:spLocks noChangeArrowheads="1"/>
          </p:cNvSpPr>
          <p:nvPr/>
        </p:nvSpPr>
        <p:spPr bwMode="auto">
          <a:xfrm>
            <a:off x="1083779" y="2504509"/>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165" name="Text Box 95">
            <a:extLst>
              <a:ext uri="{FF2B5EF4-FFF2-40B4-BE49-F238E27FC236}">
                <a16:creationId xmlns:a16="http://schemas.microsoft.com/office/drawing/2014/main" id="{01CF6260-A87C-C416-771C-0544D0E4F48E}"/>
              </a:ext>
            </a:extLst>
          </p:cNvPr>
          <p:cNvSpPr txBox="1">
            <a:spLocks noChangeArrowheads="1"/>
          </p:cNvSpPr>
          <p:nvPr/>
        </p:nvSpPr>
        <p:spPr bwMode="auto">
          <a:xfrm>
            <a:off x="733915" y="2504509"/>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 Box 109">
            <a:extLst>
              <a:ext uri="{FF2B5EF4-FFF2-40B4-BE49-F238E27FC236}">
                <a16:creationId xmlns:a16="http://schemas.microsoft.com/office/drawing/2014/main" id="{DEA3F0F4-9603-9094-8C51-5B759E8E7D27}"/>
              </a:ext>
            </a:extLst>
          </p:cNvPr>
          <p:cNvSpPr txBox="1">
            <a:spLocks noChangeArrowheads="1"/>
          </p:cNvSpPr>
          <p:nvPr/>
        </p:nvSpPr>
        <p:spPr bwMode="auto">
          <a:xfrm>
            <a:off x="170546" y="2504509"/>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80" name="Rectangle 179">
            <a:extLst>
              <a:ext uri="{FF2B5EF4-FFF2-40B4-BE49-F238E27FC236}">
                <a16:creationId xmlns:a16="http://schemas.microsoft.com/office/drawing/2014/main" id="{ED27944E-50E1-AC7F-47BA-1117D4F0F35F}"/>
              </a:ext>
            </a:extLst>
          </p:cNvPr>
          <p:cNvSpPr/>
          <p:nvPr/>
        </p:nvSpPr>
        <p:spPr>
          <a:xfrm>
            <a:off x="6068852" y="1191717"/>
            <a:ext cx="5960384"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0000xx into cache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0001xx into cache Set 0, which contains A[1],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0010xx into cache Set 0, which contains A[2],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0011xx into cache Set 0, which contains A[3], and replaces A[2]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 0 cache hits.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a:extLst>
              <a:ext uri="{FF2B5EF4-FFF2-40B4-BE49-F238E27FC236}">
                <a16:creationId xmlns:a16="http://schemas.microsoft.com/office/drawing/2014/main" id="{8C02A028-F427-B28D-776B-382DBFCBC2AC}"/>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13" name="TextBox 212">
            <a:extLst>
              <a:ext uri="{FF2B5EF4-FFF2-40B4-BE49-F238E27FC236}">
                <a16:creationId xmlns:a16="http://schemas.microsoft.com/office/drawing/2014/main" id="{EA93EC02-E63C-5941-5BC6-F37E5873B711}"/>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4" name="Table 213">
            <a:extLst>
              <a:ext uri="{FF2B5EF4-FFF2-40B4-BE49-F238E27FC236}">
                <a16:creationId xmlns:a16="http://schemas.microsoft.com/office/drawing/2014/main" id="{3EEE9EC5-74AC-8022-36F3-07AC26276EEC}"/>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15" name="TextBox 214">
            <a:extLst>
              <a:ext uri="{FF2B5EF4-FFF2-40B4-BE49-F238E27FC236}">
                <a16:creationId xmlns:a16="http://schemas.microsoft.com/office/drawing/2014/main" id="{2701B737-C652-B0E0-FB9A-F4658357FA14}"/>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16" name="TextBox 215">
            <a:extLst>
              <a:ext uri="{FF2B5EF4-FFF2-40B4-BE49-F238E27FC236}">
                <a16:creationId xmlns:a16="http://schemas.microsoft.com/office/drawing/2014/main" id="{15797D8D-6117-BCD9-C8A6-511697FABC67}"/>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7" name="TextBox 216">
            <a:extLst>
              <a:ext uri="{FF2B5EF4-FFF2-40B4-BE49-F238E27FC236}">
                <a16:creationId xmlns:a16="http://schemas.microsoft.com/office/drawing/2014/main" id="{66252825-78A1-A185-AD17-808E12974605}"/>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18" name="TextBox 217">
            <a:extLst>
              <a:ext uri="{FF2B5EF4-FFF2-40B4-BE49-F238E27FC236}">
                <a16:creationId xmlns:a16="http://schemas.microsoft.com/office/drawing/2014/main" id="{41035E16-7859-22C8-597C-21EDA7A5CC21}"/>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219" name="Group 64">
            <a:extLst>
              <a:ext uri="{FF2B5EF4-FFF2-40B4-BE49-F238E27FC236}">
                <a16:creationId xmlns:a16="http://schemas.microsoft.com/office/drawing/2014/main" id="{E84938A1-9F70-C59E-9711-D8FD89D70BFC}"/>
              </a:ext>
            </a:extLst>
          </p:cNvPr>
          <p:cNvGrpSpPr>
            <a:grpSpLocks/>
          </p:cNvGrpSpPr>
          <p:nvPr/>
        </p:nvGrpSpPr>
        <p:grpSpPr bwMode="auto">
          <a:xfrm>
            <a:off x="333435" y="574647"/>
            <a:ext cx="381000" cy="1219200"/>
            <a:chOff x="1344" y="1056"/>
            <a:chExt cx="624" cy="768"/>
          </a:xfrm>
        </p:grpSpPr>
        <p:sp>
          <p:nvSpPr>
            <p:cNvPr id="220" name="Rectangle 65">
              <a:extLst>
                <a:ext uri="{FF2B5EF4-FFF2-40B4-BE49-F238E27FC236}">
                  <a16:creationId xmlns:a16="http://schemas.microsoft.com/office/drawing/2014/main" id="{0ECB9567-191A-EA9D-7802-2ABCAF93E75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66">
              <a:extLst>
                <a:ext uri="{FF2B5EF4-FFF2-40B4-BE49-F238E27FC236}">
                  <a16:creationId xmlns:a16="http://schemas.microsoft.com/office/drawing/2014/main" id="{8B388999-403D-FD54-A35B-2826C23535E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67">
              <a:extLst>
                <a:ext uri="{FF2B5EF4-FFF2-40B4-BE49-F238E27FC236}">
                  <a16:creationId xmlns:a16="http://schemas.microsoft.com/office/drawing/2014/main" id="{CCE690B6-9ABB-4680-1214-0A19B1BC2E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68">
              <a:extLst>
                <a:ext uri="{FF2B5EF4-FFF2-40B4-BE49-F238E27FC236}">
                  <a16:creationId xmlns:a16="http://schemas.microsoft.com/office/drawing/2014/main" id="{F4144BA5-B4D1-1443-8B96-5F82195CE6E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4" name="TextBox 223">
            <a:extLst>
              <a:ext uri="{FF2B5EF4-FFF2-40B4-BE49-F238E27FC236}">
                <a16:creationId xmlns:a16="http://schemas.microsoft.com/office/drawing/2014/main" id="{A2A727D8-4742-BAAA-B764-753118FA66CB}"/>
              </a:ext>
            </a:extLst>
          </p:cNvPr>
          <p:cNvSpPr txBox="1"/>
          <p:nvPr/>
        </p:nvSpPr>
        <p:spPr>
          <a:xfrm>
            <a:off x="360288" y="534960"/>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25" name="TextBox 224">
            <a:extLst>
              <a:ext uri="{FF2B5EF4-FFF2-40B4-BE49-F238E27FC236}">
                <a16:creationId xmlns:a16="http://schemas.microsoft.com/office/drawing/2014/main" id="{A3282CFD-5086-F279-5DF5-75BA3BC8DD7E}"/>
              </a:ext>
            </a:extLst>
          </p:cNvPr>
          <p:cNvSpPr txBox="1"/>
          <p:nvPr/>
        </p:nvSpPr>
        <p:spPr>
          <a:xfrm>
            <a:off x="360288" y="840995"/>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26" name="TextBox 225">
            <a:extLst>
              <a:ext uri="{FF2B5EF4-FFF2-40B4-BE49-F238E27FC236}">
                <a16:creationId xmlns:a16="http://schemas.microsoft.com/office/drawing/2014/main" id="{89FFE881-E129-0816-3AF7-235D3CB979F5}"/>
              </a:ext>
            </a:extLst>
          </p:cNvPr>
          <p:cNvSpPr txBox="1"/>
          <p:nvPr/>
        </p:nvSpPr>
        <p:spPr>
          <a:xfrm>
            <a:off x="360288" y="115452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241" name="Group 240">
            <a:extLst>
              <a:ext uri="{FF2B5EF4-FFF2-40B4-BE49-F238E27FC236}">
                <a16:creationId xmlns:a16="http://schemas.microsoft.com/office/drawing/2014/main" id="{1D035E9D-677B-B2DB-0A9D-1805A09D8078}"/>
              </a:ext>
            </a:extLst>
          </p:cNvPr>
          <p:cNvGrpSpPr/>
          <p:nvPr/>
        </p:nvGrpSpPr>
        <p:grpSpPr>
          <a:xfrm>
            <a:off x="1249156" y="1887810"/>
            <a:ext cx="3028930" cy="1396946"/>
            <a:chOff x="1249156" y="1887810"/>
            <a:chExt cx="3028930" cy="1396946"/>
          </a:xfrm>
        </p:grpSpPr>
        <p:sp>
          <p:nvSpPr>
            <p:cNvPr id="153" name="TextBox 152">
              <a:extLst>
                <a:ext uri="{FF2B5EF4-FFF2-40B4-BE49-F238E27FC236}">
                  <a16:creationId xmlns:a16="http://schemas.microsoft.com/office/drawing/2014/main" id="{FA33D17B-E45B-0548-FC83-B41092388D5C}"/>
                </a:ext>
              </a:extLst>
            </p:cNvPr>
            <p:cNvSpPr txBox="1"/>
            <p:nvPr/>
          </p:nvSpPr>
          <p:spPr>
            <a:xfrm>
              <a:off x="1249156" y="2915424"/>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A317E0FF-743A-636C-3EFF-BB557B1AAA0B}"/>
                </a:ext>
              </a:extLst>
            </p:cNvPr>
            <p:cNvGrpSpPr/>
            <p:nvPr/>
          </p:nvGrpSpPr>
          <p:grpSpPr>
            <a:xfrm>
              <a:off x="2212903" y="1887810"/>
              <a:ext cx="2065183" cy="1341621"/>
              <a:chOff x="2212903" y="1887810"/>
              <a:chExt cx="2065183" cy="1341621"/>
            </a:xfrm>
          </p:grpSpPr>
          <p:sp>
            <p:nvSpPr>
              <p:cNvPr id="122" name="Rectangle 44" descr="5%">
                <a:extLst>
                  <a:ext uri="{FF2B5EF4-FFF2-40B4-BE49-F238E27FC236}">
                    <a16:creationId xmlns:a16="http://schemas.microsoft.com/office/drawing/2014/main" id="{570C0C24-39A2-C6CC-CC8C-00E6544C6522}"/>
                  </a:ext>
                </a:extLst>
              </p:cNvPr>
              <p:cNvSpPr>
                <a:spLocks noChangeArrowheads="1"/>
              </p:cNvSpPr>
              <p:nvPr/>
            </p:nvSpPr>
            <p:spPr bwMode="auto">
              <a:xfrm>
                <a:off x="2212903" y="29246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73" name="Line 71">
                <a:extLst>
                  <a:ext uri="{FF2B5EF4-FFF2-40B4-BE49-F238E27FC236}">
                    <a16:creationId xmlns:a16="http://schemas.microsoft.com/office/drawing/2014/main" id="{EDCB3FD5-407F-88F8-76DF-ED1E374435FA}"/>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7" name="TextBox 226">
              <a:extLst>
                <a:ext uri="{FF2B5EF4-FFF2-40B4-BE49-F238E27FC236}">
                  <a16:creationId xmlns:a16="http://schemas.microsoft.com/office/drawing/2014/main" id="{68C384A0-DEB7-782E-CB13-7B7DC479F9EA}"/>
                </a:ext>
              </a:extLst>
            </p:cNvPr>
            <p:cNvSpPr txBox="1"/>
            <p:nvPr/>
          </p:nvSpPr>
          <p:spPr>
            <a:xfrm>
              <a:off x="1683762" y="29154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p>
          </p:txBody>
        </p:sp>
      </p:grpSp>
      <p:grpSp>
        <p:nvGrpSpPr>
          <p:cNvPr id="242" name="Group 241">
            <a:extLst>
              <a:ext uri="{FF2B5EF4-FFF2-40B4-BE49-F238E27FC236}">
                <a16:creationId xmlns:a16="http://schemas.microsoft.com/office/drawing/2014/main" id="{492B7FE0-A5BA-EE3D-B765-1D37BEAA005C}"/>
              </a:ext>
            </a:extLst>
          </p:cNvPr>
          <p:cNvGrpSpPr/>
          <p:nvPr/>
        </p:nvGrpSpPr>
        <p:grpSpPr>
          <a:xfrm>
            <a:off x="1688185" y="2162631"/>
            <a:ext cx="2557066" cy="1089473"/>
            <a:chOff x="1683762" y="4082466"/>
            <a:chExt cx="2557066" cy="1089473"/>
          </a:xfrm>
        </p:grpSpPr>
        <p:sp>
          <p:nvSpPr>
            <p:cNvPr id="240" name="TextBox 239">
              <a:extLst>
                <a:ext uri="{FF2B5EF4-FFF2-40B4-BE49-F238E27FC236}">
                  <a16:creationId xmlns:a16="http://schemas.microsoft.com/office/drawing/2014/main" id="{5AD50904-8924-BFB3-71C9-6E10E1D502FC}"/>
                </a:ext>
              </a:extLst>
            </p:cNvPr>
            <p:cNvSpPr txBox="1"/>
            <p:nvPr/>
          </p:nvSpPr>
          <p:spPr>
            <a:xfrm>
              <a:off x="1683762" y="4802607"/>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84" name="Rectangle 44" descr="5%">
              <a:extLst>
                <a:ext uri="{FF2B5EF4-FFF2-40B4-BE49-F238E27FC236}">
                  <a16:creationId xmlns:a16="http://schemas.microsoft.com/office/drawing/2014/main" id="{9BBE31F7-B003-641F-FEC1-68A05228994E}"/>
                </a:ext>
              </a:extLst>
            </p:cNvPr>
            <p:cNvSpPr>
              <a:spLocks noChangeArrowheads="1"/>
            </p:cNvSpPr>
            <p:nvPr/>
          </p:nvSpPr>
          <p:spPr bwMode="auto">
            <a:xfrm>
              <a:off x="2210774" y="483404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74" name="Line 71">
              <a:extLst>
                <a:ext uri="{FF2B5EF4-FFF2-40B4-BE49-F238E27FC236}">
                  <a16:creationId xmlns:a16="http://schemas.microsoft.com/office/drawing/2014/main" id="{83D16D99-7315-C392-7122-AAE496A98CD7}"/>
                </a:ext>
              </a:extLst>
            </p:cNvPr>
            <p:cNvSpPr>
              <a:spLocks noChangeShapeType="1"/>
            </p:cNvSpPr>
            <p:nvPr/>
          </p:nvSpPr>
          <p:spPr bwMode="auto">
            <a:xfrm flipH="1">
              <a:off x="3200878" y="4082466"/>
              <a:ext cx="1039950" cy="9161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ED8A3126-6A13-3A0D-355B-79C28977A82A}"/>
              </a:ext>
            </a:extLst>
          </p:cNvPr>
          <p:cNvGrpSpPr/>
          <p:nvPr/>
        </p:nvGrpSpPr>
        <p:grpSpPr>
          <a:xfrm>
            <a:off x="1676743" y="2506039"/>
            <a:ext cx="2572381" cy="772852"/>
            <a:chOff x="1683762" y="3435511"/>
            <a:chExt cx="2572381" cy="772852"/>
          </a:xfrm>
        </p:grpSpPr>
        <p:sp>
          <p:nvSpPr>
            <p:cNvPr id="238" name="TextBox 237">
              <a:extLst>
                <a:ext uri="{FF2B5EF4-FFF2-40B4-BE49-F238E27FC236}">
                  <a16:creationId xmlns:a16="http://schemas.microsoft.com/office/drawing/2014/main" id="{E593F698-56A5-46AE-C188-926766048BA2}"/>
                </a:ext>
              </a:extLst>
            </p:cNvPr>
            <p:cNvSpPr txBox="1"/>
            <p:nvPr/>
          </p:nvSpPr>
          <p:spPr>
            <a:xfrm>
              <a:off x="1683762" y="383903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p>
          </p:txBody>
        </p:sp>
        <p:grpSp>
          <p:nvGrpSpPr>
            <p:cNvPr id="189" name="Group 188">
              <a:extLst>
                <a:ext uri="{FF2B5EF4-FFF2-40B4-BE49-F238E27FC236}">
                  <a16:creationId xmlns:a16="http://schemas.microsoft.com/office/drawing/2014/main" id="{859A674A-8BF4-9037-5FBC-5515E9787F84}"/>
                </a:ext>
              </a:extLst>
            </p:cNvPr>
            <p:cNvGrpSpPr/>
            <p:nvPr/>
          </p:nvGrpSpPr>
          <p:grpSpPr>
            <a:xfrm>
              <a:off x="2226119" y="3435511"/>
              <a:ext cx="2030024" cy="713391"/>
              <a:chOff x="2223812" y="3637080"/>
              <a:chExt cx="2030024" cy="713391"/>
            </a:xfrm>
          </p:grpSpPr>
          <p:sp>
            <p:nvSpPr>
              <p:cNvPr id="175" name="Line 71">
                <a:extLst>
                  <a:ext uri="{FF2B5EF4-FFF2-40B4-BE49-F238E27FC236}">
                    <a16:creationId xmlns:a16="http://schemas.microsoft.com/office/drawing/2014/main" id="{B700A76E-43E5-D595-3964-598C2B4C11A1}"/>
                  </a:ext>
                </a:extLst>
              </p:cNvPr>
              <p:cNvSpPr>
                <a:spLocks noChangeShapeType="1"/>
              </p:cNvSpPr>
              <p:nvPr/>
            </p:nvSpPr>
            <p:spPr bwMode="auto">
              <a:xfrm flipH="1">
                <a:off x="3197559" y="3637080"/>
                <a:ext cx="1056277" cy="57788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44" descr="5%">
                <a:extLst>
                  <a:ext uri="{FF2B5EF4-FFF2-40B4-BE49-F238E27FC236}">
                    <a16:creationId xmlns:a16="http://schemas.microsoft.com/office/drawing/2014/main" id="{232242B2-6732-4305-8E23-F622F371869B}"/>
                  </a:ext>
                </a:extLst>
              </p:cNvPr>
              <p:cNvSpPr>
                <a:spLocks noChangeArrowheads="1"/>
              </p:cNvSpPr>
              <p:nvPr/>
            </p:nvSpPr>
            <p:spPr bwMode="auto">
              <a:xfrm>
                <a:off x="2223812" y="404567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grpSp>
      <p:grpSp>
        <p:nvGrpSpPr>
          <p:cNvPr id="244" name="Group 243">
            <a:extLst>
              <a:ext uri="{FF2B5EF4-FFF2-40B4-BE49-F238E27FC236}">
                <a16:creationId xmlns:a16="http://schemas.microsoft.com/office/drawing/2014/main" id="{4CCAE2A7-F761-854A-90C9-0ECCA869BB4C}"/>
              </a:ext>
            </a:extLst>
          </p:cNvPr>
          <p:cNvGrpSpPr/>
          <p:nvPr/>
        </p:nvGrpSpPr>
        <p:grpSpPr>
          <a:xfrm>
            <a:off x="1685154" y="2781469"/>
            <a:ext cx="2559438" cy="509787"/>
            <a:chOff x="1683762" y="4186256"/>
            <a:chExt cx="2559438" cy="509787"/>
          </a:xfrm>
        </p:grpSpPr>
        <p:sp>
          <p:nvSpPr>
            <p:cNvPr id="239" name="TextBox 238">
              <a:extLst>
                <a:ext uri="{FF2B5EF4-FFF2-40B4-BE49-F238E27FC236}">
                  <a16:creationId xmlns:a16="http://schemas.microsoft.com/office/drawing/2014/main" id="{C1DD9B31-7401-401F-2FF6-196FBED44311}"/>
                </a:ext>
              </a:extLst>
            </p:cNvPr>
            <p:cNvSpPr txBox="1"/>
            <p:nvPr/>
          </p:nvSpPr>
          <p:spPr>
            <a:xfrm>
              <a:off x="1683762" y="432671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grpSp>
          <p:nvGrpSpPr>
            <p:cNvPr id="190" name="Group 189">
              <a:extLst>
                <a:ext uri="{FF2B5EF4-FFF2-40B4-BE49-F238E27FC236}">
                  <a16:creationId xmlns:a16="http://schemas.microsoft.com/office/drawing/2014/main" id="{82747EB4-DAD6-872A-9AA7-FC268086EF19}"/>
                </a:ext>
              </a:extLst>
            </p:cNvPr>
            <p:cNvGrpSpPr/>
            <p:nvPr/>
          </p:nvGrpSpPr>
          <p:grpSpPr>
            <a:xfrm>
              <a:off x="2225496" y="4186256"/>
              <a:ext cx="2017704" cy="450075"/>
              <a:chOff x="2212902" y="4459206"/>
              <a:chExt cx="2017704" cy="450075"/>
            </a:xfrm>
          </p:grpSpPr>
          <p:sp>
            <p:nvSpPr>
              <p:cNvPr id="176" name="Line 71">
                <a:extLst>
                  <a:ext uri="{FF2B5EF4-FFF2-40B4-BE49-F238E27FC236}">
                    <a16:creationId xmlns:a16="http://schemas.microsoft.com/office/drawing/2014/main" id="{93CEDD18-90A1-B6B0-F4E1-2259F674703D}"/>
                  </a:ext>
                </a:extLst>
              </p:cNvPr>
              <p:cNvSpPr>
                <a:spLocks noChangeShapeType="1"/>
              </p:cNvSpPr>
              <p:nvPr/>
            </p:nvSpPr>
            <p:spPr bwMode="auto">
              <a:xfrm flipH="1">
                <a:off x="3192344" y="4459206"/>
                <a:ext cx="1038262" cy="2889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44" descr="5%">
                <a:extLst>
                  <a:ext uri="{FF2B5EF4-FFF2-40B4-BE49-F238E27FC236}">
                    <a16:creationId xmlns:a16="http://schemas.microsoft.com/office/drawing/2014/main" id="{E1493253-9783-9D4E-24CB-6D6BABD3633C}"/>
                  </a:ext>
                </a:extLst>
              </p:cNvPr>
              <p:cNvSpPr>
                <a:spLocks noChangeArrowheads="1"/>
              </p:cNvSpPr>
              <p:nvPr/>
            </p:nvSpPr>
            <p:spPr bwMode="auto">
              <a:xfrm>
                <a:off x="2212902" y="460448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grpSp>
      </p:grpSp>
      <p:sp>
        <p:nvSpPr>
          <p:cNvPr id="5" name="Slide Number Placeholder 5">
            <a:extLst>
              <a:ext uri="{FF2B5EF4-FFF2-40B4-BE49-F238E27FC236}">
                <a16:creationId xmlns:a16="http://schemas.microsoft.com/office/drawing/2014/main" id="{C826AFB2-1D43-91BF-4011-54C71DC85C5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9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right)">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right)">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wipe(right)">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wipe(right)">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269123" y="274638"/>
            <a:ext cx="9703677" cy="868362"/>
          </a:xfrm>
        </p:spPr>
        <p:txBody>
          <a:bodyPr>
            <a:normAutofit/>
          </a:bodyPr>
          <a:lstStyle/>
          <a:p>
            <a:pPr>
              <a:lnSpc>
                <a:spcPct val="85000"/>
              </a:lnSpc>
            </a:pPr>
            <a:r>
              <a:rPr lang="en-US" dirty="0"/>
              <a:t>2-Way S</a:t>
            </a:r>
            <a:r>
              <a:rPr lang="en-US" altLang="zh-CN" dirty="0"/>
              <a:t>A</a:t>
            </a:r>
            <a:r>
              <a:rPr lang="en-US" dirty="0"/>
              <a:t> Cache w/ Tag-in-the-Middle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Still a likely </a:t>
            </a:r>
            <a:r>
              <a:rPr kumimoji="0" lang="en-US" sz="3200" b="0" i="0" u="none" strike="noStrike" kern="1200" cap="none" spc="0" normalizeH="0" baseline="0" noProof="0" dirty="0">
                <a:ln>
                  <a:noFill/>
                </a:ln>
                <a:solidFill>
                  <a:prstClr val="black"/>
                </a:solidFill>
                <a:effectLst/>
                <a:uLnTx/>
                <a:uFillTx/>
                <a:latin typeface="Calibri"/>
                <a:ea typeface="+mn-ea"/>
                <a:cs typeface="+mn-cs"/>
              </a:rPr>
              <a:t>bad idea, but not as bad as the DM cache in the last slide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Each set (color) has 2 possible addresses in the cache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As associativity increases, the Set Index-Tag-Offset model becomes more feasible</a:t>
            </a:r>
          </a:p>
        </p:txBody>
      </p:sp>
      <p:grpSp>
        <p:nvGrpSpPr>
          <p:cNvPr id="10" name="Group 9">
            <a:extLst>
              <a:ext uri="{FF2B5EF4-FFF2-40B4-BE49-F238E27FC236}">
                <a16:creationId xmlns:a16="http://schemas.microsoft.com/office/drawing/2014/main" id="{586D5854-9295-76F6-527D-A6FDC5D9AEF2}"/>
              </a:ext>
            </a:extLst>
          </p:cNvPr>
          <p:cNvGrpSpPr/>
          <p:nvPr/>
        </p:nvGrpSpPr>
        <p:grpSpPr>
          <a:xfrm>
            <a:off x="5038843" y="2878546"/>
            <a:ext cx="396579" cy="2343529"/>
            <a:chOff x="5038843" y="2878546"/>
            <a:chExt cx="396579" cy="2343529"/>
          </a:xfrm>
        </p:grpSpPr>
        <p:sp>
          <p:nvSpPr>
            <p:cNvPr id="6" name="Right Arrow 192">
              <a:extLst>
                <a:ext uri="{FF2B5EF4-FFF2-40B4-BE49-F238E27FC236}">
                  <a16:creationId xmlns:a16="http://schemas.microsoft.com/office/drawing/2014/main" id="{E966297D-CD98-EB30-4E16-C254F7C81FBB}"/>
                </a:ext>
              </a:extLst>
            </p:cNvPr>
            <p:cNvSpPr/>
            <p:nvPr/>
          </p:nvSpPr>
          <p:spPr>
            <a:xfrm rot="3563118" flipH="1">
              <a:off x="4398654" y="4185307"/>
              <a:ext cx="1749084" cy="32445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ight Arrow 192">
              <a:extLst>
                <a:ext uri="{FF2B5EF4-FFF2-40B4-BE49-F238E27FC236}">
                  <a16:creationId xmlns:a16="http://schemas.microsoft.com/office/drawing/2014/main" id="{0A452530-4658-10A4-26B9-CF3F72FABEF2}"/>
                </a:ext>
              </a:extLst>
            </p:cNvPr>
            <p:cNvSpPr/>
            <p:nvPr/>
          </p:nvSpPr>
          <p:spPr>
            <a:xfrm rot="3758976" flipH="1">
              <a:off x="4198375" y="3719014"/>
              <a:ext cx="2022162" cy="341226"/>
            </a:xfrm>
            <a:prstGeom prst="rightArrow">
              <a:avLst>
                <a:gd name="adj1" fmla="val 54382"/>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6A6EDD95-CA09-4162-4F84-CACBCD6B97A9}"/>
              </a:ext>
            </a:extLst>
          </p:cNvPr>
          <p:cNvGrpSpPr/>
          <p:nvPr/>
        </p:nvGrpSpPr>
        <p:grpSpPr>
          <a:xfrm>
            <a:off x="4679828" y="2510207"/>
            <a:ext cx="1168452" cy="661646"/>
            <a:chOff x="4679828" y="2510207"/>
            <a:chExt cx="1168452" cy="661646"/>
          </a:xfrm>
        </p:grpSpPr>
        <p:sp>
          <p:nvSpPr>
            <p:cNvPr id="5" name="Right Arrow 55">
              <a:extLst>
                <a:ext uri="{FF2B5EF4-FFF2-40B4-BE49-F238E27FC236}">
                  <a16:creationId xmlns:a16="http://schemas.microsoft.com/office/drawing/2014/main" id="{ECE7AB08-E6B5-776E-2AD2-923AA4CC46FF}"/>
                </a:ext>
              </a:extLst>
            </p:cNvPr>
            <p:cNvSpPr/>
            <p:nvPr/>
          </p:nvSpPr>
          <p:spPr>
            <a:xfrm flipH="1">
              <a:off x="4764112" y="2510207"/>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ight Arrow 55">
              <a:extLst>
                <a:ext uri="{FF2B5EF4-FFF2-40B4-BE49-F238E27FC236}">
                  <a16:creationId xmlns:a16="http://schemas.microsoft.com/office/drawing/2014/main" id="{17E2845F-5DD8-F052-972A-0B23C837EE3C}"/>
                </a:ext>
              </a:extLst>
            </p:cNvPr>
            <p:cNvSpPr/>
            <p:nvPr/>
          </p:nvSpPr>
          <p:spPr>
            <a:xfrm rot="19202188" flipH="1">
              <a:off x="4679828" y="2849172"/>
              <a:ext cx="1168452" cy="322681"/>
            </a:xfrm>
            <a:prstGeom prst="rightArrow">
              <a:avLst>
                <a:gd name="adj1" fmla="val 50095"/>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9F04EB8C-13A5-0278-290A-CF09E8B66678}"/>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0" name="TextBox 19">
            <a:extLst>
              <a:ext uri="{FF2B5EF4-FFF2-40B4-BE49-F238E27FC236}">
                <a16:creationId xmlns:a16="http://schemas.microsoft.com/office/drawing/2014/main" id="{12188DE0-A693-758C-3D5F-8E79EA084B2A}"/>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 name="Table 20">
            <a:extLst>
              <a:ext uri="{FF2B5EF4-FFF2-40B4-BE49-F238E27FC236}">
                <a16:creationId xmlns:a16="http://schemas.microsoft.com/office/drawing/2014/main" id="{6534171F-0C26-8378-1FBC-FC9C3B2F3700}"/>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 name="TextBox 21">
            <a:extLst>
              <a:ext uri="{FF2B5EF4-FFF2-40B4-BE49-F238E27FC236}">
                <a16:creationId xmlns:a16="http://schemas.microsoft.com/office/drawing/2014/main" id="{87ECAE8B-3588-0F17-67E3-F78709212D1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3" name="TextBox 22">
            <a:extLst>
              <a:ext uri="{FF2B5EF4-FFF2-40B4-BE49-F238E27FC236}">
                <a16:creationId xmlns:a16="http://schemas.microsoft.com/office/drawing/2014/main" id="{40C06998-6134-B3F9-BEED-5BC00D1D9B4D}"/>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4" name="TextBox 23">
            <a:extLst>
              <a:ext uri="{FF2B5EF4-FFF2-40B4-BE49-F238E27FC236}">
                <a16:creationId xmlns:a16="http://schemas.microsoft.com/office/drawing/2014/main" id="{DC22BE93-DCE6-D191-7463-E2B0FC2AB74E}"/>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5" name="TextBox 24">
            <a:extLst>
              <a:ext uri="{FF2B5EF4-FFF2-40B4-BE49-F238E27FC236}">
                <a16:creationId xmlns:a16="http://schemas.microsoft.com/office/drawing/2014/main" id="{CCF7843F-2483-FC25-9D50-19691C747ADF}"/>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9" name="Slide Number Placeholder 5">
            <a:extLst>
              <a:ext uri="{FF2B5EF4-FFF2-40B4-BE49-F238E27FC236}">
                <a16:creationId xmlns:a16="http://schemas.microsoft.com/office/drawing/2014/main" id="{0B3CC320-7665-B616-06EB-C0E74888B81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1166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584C-7FB7-E9E6-43BA-1FC99D5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D2EA-FCE9-A28E-2F70-98B9BB425DFA}"/>
              </a:ext>
            </a:extLst>
          </p:cNvPr>
          <p:cNvSpPr>
            <a:spLocks noGrp="1"/>
          </p:cNvSpPr>
          <p:nvPr>
            <p:ph type="title"/>
          </p:nvPr>
        </p:nvSpPr>
        <p:spPr>
          <a:xfrm>
            <a:off x="398872" y="177095"/>
            <a:ext cx="11429999" cy="1143000"/>
          </a:xfrm>
        </p:spPr>
        <p:txBody>
          <a:bodyPr>
            <a:normAutofit fontScale="90000"/>
          </a:bodyPr>
          <a:lstStyle/>
          <a:p>
            <a:r>
              <a:rPr lang="en-GB" dirty="0"/>
              <a:t>Example: </a:t>
            </a:r>
            <a:r>
              <a:rPr lang="en-US" dirty="0"/>
              <a:t>2-Way S</a:t>
            </a:r>
            <a:r>
              <a:rPr lang="en-US" altLang="zh-CN" dirty="0"/>
              <a:t>A</a:t>
            </a:r>
            <a:r>
              <a:rPr lang="en-US" dirty="0"/>
              <a:t> Cache w/</a:t>
            </a:r>
            <a:r>
              <a:rPr lang="en-GB" dirty="0"/>
              <a:t> Set Index-Tag-Offset</a:t>
            </a:r>
            <a:endParaRPr lang="en-SE" dirty="0"/>
          </a:p>
        </p:txBody>
      </p:sp>
      <p:sp>
        <p:nvSpPr>
          <p:cNvPr id="5" name="Rectangle 4">
            <a:extLst>
              <a:ext uri="{FF2B5EF4-FFF2-40B4-BE49-F238E27FC236}">
                <a16:creationId xmlns:a16="http://schemas.microsoft.com/office/drawing/2014/main" id="{D8D46A76-029E-7BB3-6ECF-77168E61A612}"/>
              </a:ext>
            </a:extLst>
          </p:cNvPr>
          <p:cNvSpPr/>
          <p:nvPr/>
        </p:nvSpPr>
        <p:spPr>
          <a:xfrm>
            <a:off x="5952808" y="1212393"/>
            <a:ext cx="5960384" cy="48320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 </a:t>
            </a:r>
            <a:r>
              <a:rPr kumimoji="0" lang="en-US" altLang="zh-CN" sz="22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with LRU (Least-Recently-Used) replacement policy</a:t>
            </a:r>
            <a:endParaRPr kumimoji="0" lang="en-US" sz="2200" b="0" i="0" u="none" strike="noStrike" kern="1200" cap="none" spc="0" normalizeH="0" baseline="0" noProof="0" dirty="0">
              <a:ln>
                <a:noFill/>
              </a:ln>
              <a:solidFill>
                <a:srgbClr val="FF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0000xx into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0001xx into Set 0, which contains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0010xx into Set 0, which contains A[2],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0011xx into Set 0, which contains A[3],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a:t>
            </a:r>
          </a:p>
        </p:txBody>
      </p:sp>
      <p:grpSp>
        <p:nvGrpSpPr>
          <p:cNvPr id="6" name="Group 3">
            <a:extLst>
              <a:ext uri="{FF2B5EF4-FFF2-40B4-BE49-F238E27FC236}">
                <a16:creationId xmlns:a16="http://schemas.microsoft.com/office/drawing/2014/main" id="{EE1FF33A-A762-AAB4-B56C-E0C0F06D9C11}"/>
              </a:ext>
            </a:extLst>
          </p:cNvPr>
          <p:cNvGrpSpPr>
            <a:grpSpLocks/>
          </p:cNvGrpSpPr>
          <p:nvPr/>
        </p:nvGrpSpPr>
        <p:grpSpPr bwMode="auto">
          <a:xfrm>
            <a:off x="2188030" y="2736773"/>
            <a:ext cx="990600" cy="1219200"/>
            <a:chOff x="1344" y="1056"/>
            <a:chExt cx="624" cy="768"/>
          </a:xfrm>
        </p:grpSpPr>
        <p:sp>
          <p:nvSpPr>
            <p:cNvPr id="7" name="Rectangle 4">
              <a:extLst>
                <a:ext uri="{FF2B5EF4-FFF2-40B4-BE49-F238E27FC236}">
                  <a16:creationId xmlns:a16="http://schemas.microsoft.com/office/drawing/2014/main" id="{FEBF8B52-84B9-7B03-6ED2-60916FD9AFB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
              <a:extLst>
                <a:ext uri="{FF2B5EF4-FFF2-40B4-BE49-F238E27FC236}">
                  <a16:creationId xmlns:a16="http://schemas.microsoft.com/office/drawing/2014/main" id="{EFC6362B-CBD6-550B-179B-82DE812CAD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6">
              <a:extLst>
                <a:ext uri="{FF2B5EF4-FFF2-40B4-BE49-F238E27FC236}">
                  <a16:creationId xmlns:a16="http://schemas.microsoft.com/office/drawing/2014/main" id="{2BEEBF5D-FD4B-2BB2-72B2-41C7965FE8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ine 7">
              <a:extLst>
                <a:ext uri="{FF2B5EF4-FFF2-40B4-BE49-F238E27FC236}">
                  <a16:creationId xmlns:a16="http://schemas.microsoft.com/office/drawing/2014/main" id="{13176E70-054F-3792-057E-1209A29794B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Line 8">
            <a:extLst>
              <a:ext uri="{FF2B5EF4-FFF2-40B4-BE49-F238E27FC236}">
                <a16:creationId xmlns:a16="http://schemas.microsoft.com/office/drawing/2014/main" id="{EFC69031-84A0-9710-A2F9-93C97CDACDEE}"/>
              </a:ext>
            </a:extLst>
          </p:cNvPr>
          <p:cNvSpPr>
            <a:spLocks noChangeShapeType="1"/>
          </p:cNvSpPr>
          <p:nvPr/>
        </p:nvSpPr>
        <p:spPr bwMode="auto">
          <a:xfrm>
            <a:off x="4240840" y="2127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9">
            <a:extLst>
              <a:ext uri="{FF2B5EF4-FFF2-40B4-BE49-F238E27FC236}">
                <a16:creationId xmlns:a16="http://schemas.microsoft.com/office/drawing/2014/main" id="{4A319630-D8EA-B3B2-556A-89DB10D17BD2}"/>
              </a:ext>
            </a:extLst>
          </p:cNvPr>
          <p:cNvSpPr>
            <a:spLocks noChangeShapeType="1"/>
          </p:cNvSpPr>
          <p:nvPr/>
        </p:nvSpPr>
        <p:spPr bwMode="auto">
          <a:xfrm>
            <a:off x="4240840" y="1822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0">
            <a:extLst>
              <a:ext uri="{FF2B5EF4-FFF2-40B4-BE49-F238E27FC236}">
                <a16:creationId xmlns:a16="http://schemas.microsoft.com/office/drawing/2014/main" id="{72D02FE1-AA56-6DE3-6ED5-645840CDE738}"/>
              </a:ext>
            </a:extLst>
          </p:cNvPr>
          <p:cNvSpPr>
            <a:spLocks noChangeShapeType="1"/>
          </p:cNvSpPr>
          <p:nvPr/>
        </p:nvSpPr>
        <p:spPr bwMode="auto">
          <a:xfrm>
            <a:off x="4240840" y="2431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1">
            <a:extLst>
              <a:ext uri="{FF2B5EF4-FFF2-40B4-BE49-F238E27FC236}">
                <a16:creationId xmlns:a16="http://schemas.microsoft.com/office/drawing/2014/main" id="{4C91548A-385A-E972-3993-1ADECCADD9E5}"/>
              </a:ext>
            </a:extLst>
          </p:cNvPr>
          <p:cNvSpPr>
            <a:spLocks noChangeShapeType="1"/>
          </p:cNvSpPr>
          <p:nvPr/>
        </p:nvSpPr>
        <p:spPr bwMode="auto">
          <a:xfrm>
            <a:off x="4240840" y="1517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0A9D1E71-8509-8835-0F68-62CF84B4358E}"/>
              </a:ext>
            </a:extLst>
          </p:cNvPr>
          <p:cNvSpPr>
            <a:spLocks noChangeShapeType="1"/>
          </p:cNvSpPr>
          <p:nvPr/>
        </p:nvSpPr>
        <p:spPr bwMode="auto">
          <a:xfrm flipH="1" flipV="1">
            <a:off x="4240840" y="5784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D5B1BA46-CDA7-C6BA-E8FA-AA6C829588EB}"/>
              </a:ext>
            </a:extLst>
          </p:cNvPr>
          <p:cNvSpPr>
            <a:spLocks noChangeShapeType="1"/>
          </p:cNvSpPr>
          <p:nvPr/>
        </p:nvSpPr>
        <p:spPr bwMode="auto">
          <a:xfrm flipH="1" flipV="1">
            <a:off x="4240840" y="6089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267D045E-1D36-7617-1488-9DB1E452188E}"/>
              </a:ext>
            </a:extLst>
          </p:cNvPr>
          <p:cNvSpPr>
            <a:spLocks noChangeShapeType="1"/>
          </p:cNvSpPr>
          <p:nvPr/>
        </p:nvSpPr>
        <p:spPr bwMode="auto">
          <a:xfrm flipH="1" flipV="1">
            <a:off x="4240840" y="5479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23">
            <a:extLst>
              <a:ext uri="{FF2B5EF4-FFF2-40B4-BE49-F238E27FC236}">
                <a16:creationId xmlns:a16="http://schemas.microsoft.com/office/drawing/2014/main" id="{45F73DDB-1DF0-D8D7-F217-706DC9587203}"/>
              </a:ext>
            </a:extLst>
          </p:cNvPr>
          <p:cNvSpPr txBox="1">
            <a:spLocks noChangeArrowheads="1"/>
          </p:cNvSpPr>
          <p:nvPr/>
        </p:nvSpPr>
        <p:spPr bwMode="auto">
          <a:xfrm>
            <a:off x="333833" y="1940904"/>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9" name="Text Box 25">
            <a:extLst>
              <a:ext uri="{FF2B5EF4-FFF2-40B4-BE49-F238E27FC236}">
                <a16:creationId xmlns:a16="http://schemas.microsoft.com/office/drawing/2014/main" id="{28819555-C026-BD7D-9071-799B0B363DF8}"/>
              </a:ext>
            </a:extLst>
          </p:cNvPr>
          <p:cNvSpPr txBox="1">
            <a:spLocks noChangeArrowheads="1"/>
          </p:cNvSpPr>
          <p:nvPr/>
        </p:nvSpPr>
        <p:spPr bwMode="auto">
          <a:xfrm>
            <a:off x="3968697" y="1199801"/>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0" name="Line 27">
            <a:extLst>
              <a:ext uri="{FF2B5EF4-FFF2-40B4-BE49-F238E27FC236}">
                <a16:creationId xmlns:a16="http://schemas.microsoft.com/office/drawing/2014/main" id="{9C39074D-F34B-2583-2B58-12BAA61AF8E8}"/>
              </a:ext>
            </a:extLst>
          </p:cNvPr>
          <p:cNvSpPr>
            <a:spLocks noChangeShapeType="1"/>
          </p:cNvSpPr>
          <p:nvPr/>
        </p:nvSpPr>
        <p:spPr bwMode="auto">
          <a:xfrm>
            <a:off x="4240840" y="2736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28">
            <a:extLst>
              <a:ext uri="{FF2B5EF4-FFF2-40B4-BE49-F238E27FC236}">
                <a16:creationId xmlns:a16="http://schemas.microsoft.com/office/drawing/2014/main" id="{18DD1518-4DCC-0DEC-99DA-628F0BBFE932}"/>
              </a:ext>
            </a:extLst>
          </p:cNvPr>
          <p:cNvSpPr>
            <a:spLocks noChangeShapeType="1"/>
          </p:cNvSpPr>
          <p:nvPr/>
        </p:nvSpPr>
        <p:spPr bwMode="auto">
          <a:xfrm>
            <a:off x="4240840" y="3041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29">
            <a:extLst>
              <a:ext uri="{FF2B5EF4-FFF2-40B4-BE49-F238E27FC236}">
                <a16:creationId xmlns:a16="http://schemas.microsoft.com/office/drawing/2014/main" id="{008F8163-EB5C-C087-09CC-716397C9D15D}"/>
              </a:ext>
            </a:extLst>
          </p:cNvPr>
          <p:cNvSpPr>
            <a:spLocks noChangeShapeType="1"/>
          </p:cNvSpPr>
          <p:nvPr/>
        </p:nvSpPr>
        <p:spPr bwMode="auto">
          <a:xfrm>
            <a:off x="4240840" y="3346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30">
            <a:extLst>
              <a:ext uri="{FF2B5EF4-FFF2-40B4-BE49-F238E27FC236}">
                <a16:creationId xmlns:a16="http://schemas.microsoft.com/office/drawing/2014/main" id="{FA70269B-3B31-93FB-038C-4014F7A75B63}"/>
              </a:ext>
            </a:extLst>
          </p:cNvPr>
          <p:cNvSpPr>
            <a:spLocks noChangeShapeType="1"/>
          </p:cNvSpPr>
          <p:nvPr/>
        </p:nvSpPr>
        <p:spPr bwMode="auto">
          <a:xfrm>
            <a:off x="4240840" y="3651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31">
            <a:extLst>
              <a:ext uri="{FF2B5EF4-FFF2-40B4-BE49-F238E27FC236}">
                <a16:creationId xmlns:a16="http://schemas.microsoft.com/office/drawing/2014/main" id="{3A193999-B31E-817E-FD3E-667C10E9B0BF}"/>
              </a:ext>
            </a:extLst>
          </p:cNvPr>
          <p:cNvSpPr>
            <a:spLocks noChangeShapeType="1"/>
          </p:cNvSpPr>
          <p:nvPr/>
        </p:nvSpPr>
        <p:spPr bwMode="auto">
          <a:xfrm>
            <a:off x="4240840" y="3955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2">
            <a:extLst>
              <a:ext uri="{FF2B5EF4-FFF2-40B4-BE49-F238E27FC236}">
                <a16:creationId xmlns:a16="http://schemas.microsoft.com/office/drawing/2014/main" id="{C3BDA109-A673-8009-4FD6-B21B18D69E4A}"/>
              </a:ext>
            </a:extLst>
          </p:cNvPr>
          <p:cNvSpPr>
            <a:spLocks noChangeShapeType="1"/>
          </p:cNvSpPr>
          <p:nvPr/>
        </p:nvSpPr>
        <p:spPr bwMode="auto">
          <a:xfrm>
            <a:off x="4240840" y="4260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3">
            <a:extLst>
              <a:ext uri="{FF2B5EF4-FFF2-40B4-BE49-F238E27FC236}">
                <a16:creationId xmlns:a16="http://schemas.microsoft.com/office/drawing/2014/main" id="{618067F8-9FF0-4553-5927-D2B4DF7FB272}"/>
              </a:ext>
            </a:extLst>
          </p:cNvPr>
          <p:cNvSpPr>
            <a:spLocks noChangeShapeType="1"/>
          </p:cNvSpPr>
          <p:nvPr/>
        </p:nvSpPr>
        <p:spPr bwMode="auto">
          <a:xfrm>
            <a:off x="4240840" y="5175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4">
            <a:extLst>
              <a:ext uri="{FF2B5EF4-FFF2-40B4-BE49-F238E27FC236}">
                <a16:creationId xmlns:a16="http://schemas.microsoft.com/office/drawing/2014/main" id="{2AC2FD15-45ED-2679-D615-BB4B503810EB}"/>
              </a:ext>
            </a:extLst>
          </p:cNvPr>
          <p:cNvSpPr>
            <a:spLocks noChangeShapeType="1"/>
          </p:cNvSpPr>
          <p:nvPr/>
        </p:nvSpPr>
        <p:spPr bwMode="auto">
          <a:xfrm>
            <a:off x="4240840" y="4565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5">
            <a:extLst>
              <a:ext uri="{FF2B5EF4-FFF2-40B4-BE49-F238E27FC236}">
                <a16:creationId xmlns:a16="http://schemas.microsoft.com/office/drawing/2014/main" id="{72ED502B-9CEA-5CCE-E016-B90FA39808BD}"/>
              </a:ext>
            </a:extLst>
          </p:cNvPr>
          <p:cNvSpPr>
            <a:spLocks noChangeShapeType="1"/>
          </p:cNvSpPr>
          <p:nvPr/>
        </p:nvSpPr>
        <p:spPr bwMode="auto">
          <a:xfrm>
            <a:off x="4240840" y="4870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9" name="Group 36">
            <a:extLst>
              <a:ext uri="{FF2B5EF4-FFF2-40B4-BE49-F238E27FC236}">
                <a16:creationId xmlns:a16="http://schemas.microsoft.com/office/drawing/2014/main" id="{52717DD3-54A4-9B14-FD58-22FD71A6ED32}"/>
              </a:ext>
            </a:extLst>
          </p:cNvPr>
          <p:cNvGrpSpPr>
            <a:grpSpLocks/>
          </p:cNvGrpSpPr>
          <p:nvPr/>
        </p:nvGrpSpPr>
        <p:grpSpPr bwMode="auto">
          <a:xfrm>
            <a:off x="1349830" y="2736773"/>
            <a:ext cx="838200" cy="1219200"/>
            <a:chOff x="1344" y="1056"/>
            <a:chExt cx="624" cy="768"/>
          </a:xfrm>
        </p:grpSpPr>
        <p:sp>
          <p:nvSpPr>
            <p:cNvPr id="30" name="Rectangle 37">
              <a:extLst>
                <a:ext uri="{FF2B5EF4-FFF2-40B4-BE49-F238E27FC236}">
                  <a16:creationId xmlns:a16="http://schemas.microsoft.com/office/drawing/2014/main" id="{ABEE9CC1-DBA6-FB70-A2FC-6A979BC18B3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38">
              <a:extLst>
                <a:ext uri="{FF2B5EF4-FFF2-40B4-BE49-F238E27FC236}">
                  <a16:creationId xmlns:a16="http://schemas.microsoft.com/office/drawing/2014/main" id="{1C33A286-BCC8-62DF-7711-75AD3C296BA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39">
              <a:extLst>
                <a:ext uri="{FF2B5EF4-FFF2-40B4-BE49-F238E27FC236}">
                  <a16:creationId xmlns:a16="http://schemas.microsoft.com/office/drawing/2014/main" id="{380F5781-3058-2B14-D5A0-82BC19A954B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40">
              <a:extLst>
                <a:ext uri="{FF2B5EF4-FFF2-40B4-BE49-F238E27FC236}">
                  <a16:creationId xmlns:a16="http://schemas.microsoft.com/office/drawing/2014/main" id="{58D61E65-EF70-3586-8421-103EF814CBB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 Box 41">
            <a:extLst>
              <a:ext uri="{FF2B5EF4-FFF2-40B4-BE49-F238E27FC236}">
                <a16:creationId xmlns:a16="http://schemas.microsoft.com/office/drawing/2014/main" id="{7EB23723-30BD-1BD7-6CF0-32579BF4608D}"/>
              </a:ext>
            </a:extLst>
          </p:cNvPr>
          <p:cNvSpPr txBox="1">
            <a:spLocks noChangeArrowheads="1"/>
          </p:cNvSpPr>
          <p:nvPr/>
        </p:nvSpPr>
        <p:spPr bwMode="auto">
          <a:xfrm>
            <a:off x="1578431" y="2316651"/>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35" name="Text Box 42">
            <a:extLst>
              <a:ext uri="{FF2B5EF4-FFF2-40B4-BE49-F238E27FC236}">
                <a16:creationId xmlns:a16="http://schemas.microsoft.com/office/drawing/2014/main" id="{9AC06D58-0815-9792-9B42-D406595335E5}"/>
              </a:ext>
            </a:extLst>
          </p:cNvPr>
          <p:cNvSpPr txBox="1">
            <a:spLocks noChangeArrowheads="1"/>
          </p:cNvSpPr>
          <p:nvPr/>
        </p:nvSpPr>
        <p:spPr bwMode="auto">
          <a:xfrm>
            <a:off x="2340431" y="2316651"/>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36" name="Rectangle 43" descr="5%">
            <a:extLst>
              <a:ext uri="{FF2B5EF4-FFF2-40B4-BE49-F238E27FC236}">
                <a16:creationId xmlns:a16="http://schemas.microsoft.com/office/drawing/2014/main" id="{53A89648-C197-33CB-CA2F-313BD378C79F}"/>
              </a:ext>
            </a:extLst>
          </p:cNvPr>
          <p:cNvSpPr>
            <a:spLocks noChangeArrowheads="1"/>
          </p:cNvSpPr>
          <p:nvPr/>
        </p:nvSpPr>
        <p:spPr bwMode="auto">
          <a:xfrm>
            <a:off x="4240840" y="15175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37" name="Rectangle 61" descr="5%">
            <a:extLst>
              <a:ext uri="{FF2B5EF4-FFF2-40B4-BE49-F238E27FC236}">
                <a16:creationId xmlns:a16="http://schemas.microsoft.com/office/drawing/2014/main" id="{9F43683E-55EC-69D1-11DA-ABCE037D1C67}"/>
              </a:ext>
            </a:extLst>
          </p:cNvPr>
          <p:cNvSpPr>
            <a:spLocks noChangeArrowheads="1"/>
          </p:cNvSpPr>
          <p:nvPr/>
        </p:nvSpPr>
        <p:spPr bwMode="auto">
          <a:xfrm>
            <a:off x="4240840" y="18207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grpSp>
        <p:nvGrpSpPr>
          <p:cNvPr id="38" name="Group 64">
            <a:extLst>
              <a:ext uri="{FF2B5EF4-FFF2-40B4-BE49-F238E27FC236}">
                <a16:creationId xmlns:a16="http://schemas.microsoft.com/office/drawing/2014/main" id="{803071B0-E8D0-0B67-8C36-3F8C46A6D818}"/>
              </a:ext>
            </a:extLst>
          </p:cNvPr>
          <p:cNvGrpSpPr>
            <a:grpSpLocks/>
          </p:cNvGrpSpPr>
          <p:nvPr/>
        </p:nvGrpSpPr>
        <p:grpSpPr bwMode="auto">
          <a:xfrm>
            <a:off x="968830" y="2736773"/>
            <a:ext cx="381000" cy="1219200"/>
            <a:chOff x="1344" y="1056"/>
            <a:chExt cx="624" cy="768"/>
          </a:xfrm>
        </p:grpSpPr>
        <p:sp>
          <p:nvSpPr>
            <p:cNvPr id="39" name="Rectangle 65">
              <a:extLst>
                <a:ext uri="{FF2B5EF4-FFF2-40B4-BE49-F238E27FC236}">
                  <a16:creationId xmlns:a16="http://schemas.microsoft.com/office/drawing/2014/main" id="{F157F2B6-2A9B-1C58-AA2E-E94CEE796ED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Line 66">
              <a:extLst>
                <a:ext uri="{FF2B5EF4-FFF2-40B4-BE49-F238E27FC236}">
                  <a16:creationId xmlns:a16="http://schemas.microsoft.com/office/drawing/2014/main" id="{AF9E14C2-41B1-2744-56A9-C19454CB0A9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Line 67">
              <a:extLst>
                <a:ext uri="{FF2B5EF4-FFF2-40B4-BE49-F238E27FC236}">
                  <a16:creationId xmlns:a16="http://schemas.microsoft.com/office/drawing/2014/main" id="{961DD501-EA44-68D5-C827-D779C7D1A37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68">
              <a:extLst>
                <a:ext uri="{FF2B5EF4-FFF2-40B4-BE49-F238E27FC236}">
                  <a16:creationId xmlns:a16="http://schemas.microsoft.com/office/drawing/2014/main" id="{5359C661-A6DA-56FC-6C50-D726A8A04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 Box 69">
            <a:extLst>
              <a:ext uri="{FF2B5EF4-FFF2-40B4-BE49-F238E27FC236}">
                <a16:creationId xmlns:a16="http://schemas.microsoft.com/office/drawing/2014/main" id="{124236F6-B35D-33F3-C926-C824E0B01255}"/>
              </a:ext>
            </a:extLst>
          </p:cNvPr>
          <p:cNvSpPr txBox="1">
            <a:spLocks noChangeArrowheads="1"/>
          </p:cNvSpPr>
          <p:nvPr/>
        </p:nvSpPr>
        <p:spPr bwMode="auto">
          <a:xfrm>
            <a:off x="968831" y="2316651"/>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44" name="Text Box 95">
            <a:extLst>
              <a:ext uri="{FF2B5EF4-FFF2-40B4-BE49-F238E27FC236}">
                <a16:creationId xmlns:a16="http://schemas.microsoft.com/office/drawing/2014/main" id="{85D69177-829B-B022-3C91-57A195D05EE0}"/>
              </a:ext>
            </a:extLst>
          </p:cNvPr>
          <p:cNvSpPr txBox="1">
            <a:spLocks noChangeArrowheads="1"/>
          </p:cNvSpPr>
          <p:nvPr/>
        </p:nvSpPr>
        <p:spPr bwMode="auto">
          <a:xfrm>
            <a:off x="498273" y="2316651"/>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43" descr="5%">
            <a:extLst>
              <a:ext uri="{FF2B5EF4-FFF2-40B4-BE49-F238E27FC236}">
                <a16:creationId xmlns:a16="http://schemas.microsoft.com/office/drawing/2014/main" id="{63E6C442-EDA2-33B4-9840-BDC6F793B0D1}"/>
              </a:ext>
            </a:extLst>
          </p:cNvPr>
          <p:cNvSpPr>
            <a:spLocks noChangeArrowheads="1"/>
          </p:cNvSpPr>
          <p:nvPr/>
        </p:nvSpPr>
        <p:spPr bwMode="auto">
          <a:xfrm>
            <a:off x="4240840" y="213415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46" name="Rectangle 61" descr="5%">
            <a:extLst>
              <a:ext uri="{FF2B5EF4-FFF2-40B4-BE49-F238E27FC236}">
                <a16:creationId xmlns:a16="http://schemas.microsoft.com/office/drawing/2014/main" id="{110E2352-0BB3-53E8-8E1D-52736CD64465}"/>
              </a:ext>
            </a:extLst>
          </p:cNvPr>
          <p:cNvSpPr>
            <a:spLocks noChangeArrowheads="1"/>
          </p:cNvSpPr>
          <p:nvPr/>
        </p:nvSpPr>
        <p:spPr bwMode="auto">
          <a:xfrm>
            <a:off x="4240840" y="243735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47" name="Rectangle 43" descr="5%">
            <a:extLst>
              <a:ext uri="{FF2B5EF4-FFF2-40B4-BE49-F238E27FC236}">
                <a16:creationId xmlns:a16="http://schemas.microsoft.com/office/drawing/2014/main" id="{5532B1BA-CC8C-5749-3EE9-534054AC82F4}"/>
              </a:ext>
            </a:extLst>
          </p:cNvPr>
          <p:cNvSpPr>
            <a:spLocks noChangeArrowheads="1"/>
          </p:cNvSpPr>
          <p:nvPr/>
        </p:nvSpPr>
        <p:spPr bwMode="auto">
          <a:xfrm>
            <a:off x="4240840" y="274960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61" descr="5%">
            <a:extLst>
              <a:ext uri="{FF2B5EF4-FFF2-40B4-BE49-F238E27FC236}">
                <a16:creationId xmlns:a16="http://schemas.microsoft.com/office/drawing/2014/main" id="{820F5AAD-1459-0BFB-705E-23E597CB1CE1}"/>
              </a:ext>
            </a:extLst>
          </p:cNvPr>
          <p:cNvSpPr>
            <a:spLocks noChangeArrowheads="1"/>
          </p:cNvSpPr>
          <p:nvPr/>
        </p:nvSpPr>
        <p:spPr bwMode="auto">
          <a:xfrm>
            <a:off x="4240840" y="305280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3" descr="5%">
            <a:extLst>
              <a:ext uri="{FF2B5EF4-FFF2-40B4-BE49-F238E27FC236}">
                <a16:creationId xmlns:a16="http://schemas.microsoft.com/office/drawing/2014/main" id="{FBA56230-8EF4-FF35-BAB7-74A3CC963128}"/>
              </a:ext>
            </a:extLst>
          </p:cNvPr>
          <p:cNvSpPr>
            <a:spLocks noChangeArrowheads="1"/>
          </p:cNvSpPr>
          <p:nvPr/>
        </p:nvSpPr>
        <p:spPr bwMode="auto">
          <a:xfrm>
            <a:off x="4240840" y="33620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61" descr="5%">
            <a:extLst>
              <a:ext uri="{FF2B5EF4-FFF2-40B4-BE49-F238E27FC236}">
                <a16:creationId xmlns:a16="http://schemas.microsoft.com/office/drawing/2014/main" id="{43329960-D55C-27A0-B30D-DC0D5CC3D2DC}"/>
              </a:ext>
            </a:extLst>
          </p:cNvPr>
          <p:cNvSpPr>
            <a:spLocks noChangeArrowheads="1"/>
          </p:cNvSpPr>
          <p:nvPr/>
        </p:nvSpPr>
        <p:spPr bwMode="auto">
          <a:xfrm>
            <a:off x="4240840" y="366520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43" descr="5%">
            <a:extLst>
              <a:ext uri="{FF2B5EF4-FFF2-40B4-BE49-F238E27FC236}">
                <a16:creationId xmlns:a16="http://schemas.microsoft.com/office/drawing/2014/main" id="{95D25DC4-494A-9E02-84F1-E46EB9B8298F}"/>
              </a:ext>
            </a:extLst>
          </p:cNvPr>
          <p:cNvSpPr>
            <a:spLocks noChangeArrowheads="1"/>
          </p:cNvSpPr>
          <p:nvPr/>
        </p:nvSpPr>
        <p:spPr bwMode="auto">
          <a:xfrm>
            <a:off x="4240840" y="397028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61" descr="5%">
            <a:extLst>
              <a:ext uri="{FF2B5EF4-FFF2-40B4-BE49-F238E27FC236}">
                <a16:creationId xmlns:a16="http://schemas.microsoft.com/office/drawing/2014/main" id="{574BD3B4-5F00-691C-B8D6-3D6348B9AE4B}"/>
              </a:ext>
            </a:extLst>
          </p:cNvPr>
          <p:cNvSpPr>
            <a:spLocks noChangeArrowheads="1"/>
          </p:cNvSpPr>
          <p:nvPr/>
        </p:nvSpPr>
        <p:spPr bwMode="auto">
          <a:xfrm>
            <a:off x="4240840" y="42734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43" descr="5%">
            <a:extLst>
              <a:ext uri="{FF2B5EF4-FFF2-40B4-BE49-F238E27FC236}">
                <a16:creationId xmlns:a16="http://schemas.microsoft.com/office/drawing/2014/main" id="{1F112DD9-6818-4742-6141-7C31590CD3A5}"/>
              </a:ext>
            </a:extLst>
          </p:cNvPr>
          <p:cNvSpPr>
            <a:spLocks noChangeArrowheads="1"/>
          </p:cNvSpPr>
          <p:nvPr/>
        </p:nvSpPr>
        <p:spPr bwMode="auto">
          <a:xfrm>
            <a:off x="4240840" y="4568900"/>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a:extLst>
              <a:ext uri="{FF2B5EF4-FFF2-40B4-BE49-F238E27FC236}">
                <a16:creationId xmlns:a16="http://schemas.microsoft.com/office/drawing/2014/main" id="{765F748D-8D39-C3A6-827C-D9F9274BC3E5}"/>
              </a:ext>
            </a:extLst>
          </p:cNvPr>
          <p:cNvSpPr>
            <a:spLocks noChangeArrowheads="1"/>
          </p:cNvSpPr>
          <p:nvPr/>
        </p:nvSpPr>
        <p:spPr bwMode="auto">
          <a:xfrm>
            <a:off x="4240840" y="487209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43" descr="5%">
            <a:extLst>
              <a:ext uri="{FF2B5EF4-FFF2-40B4-BE49-F238E27FC236}">
                <a16:creationId xmlns:a16="http://schemas.microsoft.com/office/drawing/2014/main" id="{E39D277F-57C1-B74F-AB09-4A9D92EEA375}"/>
              </a:ext>
            </a:extLst>
          </p:cNvPr>
          <p:cNvSpPr>
            <a:spLocks noChangeArrowheads="1"/>
          </p:cNvSpPr>
          <p:nvPr/>
        </p:nvSpPr>
        <p:spPr bwMode="auto">
          <a:xfrm>
            <a:off x="4240840" y="5187096"/>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61" descr="5%">
            <a:extLst>
              <a:ext uri="{FF2B5EF4-FFF2-40B4-BE49-F238E27FC236}">
                <a16:creationId xmlns:a16="http://schemas.microsoft.com/office/drawing/2014/main" id="{3BBAEF98-B681-DD3C-838A-089CE662F37B}"/>
              </a:ext>
            </a:extLst>
          </p:cNvPr>
          <p:cNvSpPr>
            <a:spLocks noChangeArrowheads="1"/>
          </p:cNvSpPr>
          <p:nvPr/>
        </p:nvSpPr>
        <p:spPr bwMode="auto">
          <a:xfrm>
            <a:off x="4240840" y="549029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43" descr="5%">
            <a:extLst>
              <a:ext uri="{FF2B5EF4-FFF2-40B4-BE49-F238E27FC236}">
                <a16:creationId xmlns:a16="http://schemas.microsoft.com/office/drawing/2014/main" id="{1A8FB793-B0D8-AE4D-D178-00F50A290878}"/>
              </a:ext>
            </a:extLst>
          </p:cNvPr>
          <p:cNvSpPr>
            <a:spLocks noChangeArrowheads="1"/>
          </p:cNvSpPr>
          <p:nvPr/>
        </p:nvSpPr>
        <p:spPr bwMode="auto">
          <a:xfrm>
            <a:off x="4240840" y="580541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61" descr="5%">
            <a:extLst>
              <a:ext uri="{FF2B5EF4-FFF2-40B4-BE49-F238E27FC236}">
                <a16:creationId xmlns:a16="http://schemas.microsoft.com/office/drawing/2014/main" id="{4DBDA323-81DF-9FA7-1F44-A3AA5EC2054D}"/>
              </a:ext>
            </a:extLst>
          </p:cNvPr>
          <p:cNvSpPr>
            <a:spLocks noChangeArrowheads="1"/>
          </p:cNvSpPr>
          <p:nvPr/>
        </p:nvSpPr>
        <p:spPr bwMode="auto">
          <a:xfrm>
            <a:off x="4240840" y="610860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 Box 109">
            <a:extLst>
              <a:ext uri="{FF2B5EF4-FFF2-40B4-BE49-F238E27FC236}">
                <a16:creationId xmlns:a16="http://schemas.microsoft.com/office/drawing/2014/main" id="{49ECD449-CC64-CE5E-4025-C74EB1BA8B88}"/>
              </a:ext>
            </a:extLst>
          </p:cNvPr>
          <p:cNvSpPr txBox="1">
            <a:spLocks noChangeArrowheads="1"/>
          </p:cNvSpPr>
          <p:nvPr/>
        </p:nvSpPr>
        <p:spPr bwMode="auto">
          <a:xfrm>
            <a:off x="-65096" y="2316651"/>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65" name="Text Box 110">
            <a:extLst>
              <a:ext uri="{FF2B5EF4-FFF2-40B4-BE49-F238E27FC236}">
                <a16:creationId xmlns:a16="http://schemas.microsoft.com/office/drawing/2014/main" id="{D62E34E8-24A2-AB8A-A19E-8E7F2EA5A3A5}"/>
              </a:ext>
            </a:extLst>
          </p:cNvPr>
          <p:cNvSpPr txBox="1">
            <a:spLocks noChangeArrowheads="1"/>
          </p:cNvSpPr>
          <p:nvPr/>
        </p:nvSpPr>
        <p:spPr bwMode="auto">
          <a:xfrm>
            <a:off x="163230" y="294336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70" name="Text Box 111">
            <a:extLst>
              <a:ext uri="{FF2B5EF4-FFF2-40B4-BE49-F238E27FC236}">
                <a16:creationId xmlns:a16="http://schemas.microsoft.com/office/drawing/2014/main" id="{8B2A8317-5500-68CC-1738-3833D4252D77}"/>
              </a:ext>
            </a:extLst>
          </p:cNvPr>
          <p:cNvSpPr txBox="1">
            <a:spLocks noChangeArrowheads="1"/>
          </p:cNvSpPr>
          <p:nvPr/>
        </p:nvSpPr>
        <p:spPr bwMode="auto">
          <a:xfrm>
            <a:off x="183763" y="3387836"/>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71" name="Line 94">
            <a:extLst>
              <a:ext uri="{FF2B5EF4-FFF2-40B4-BE49-F238E27FC236}">
                <a16:creationId xmlns:a16="http://schemas.microsoft.com/office/drawing/2014/main" id="{EB9FE544-5753-D992-7181-B89F11BD5AED}"/>
              </a:ext>
            </a:extLst>
          </p:cNvPr>
          <p:cNvSpPr>
            <a:spLocks noChangeShapeType="1"/>
          </p:cNvSpPr>
          <p:nvPr/>
        </p:nvSpPr>
        <p:spPr bwMode="auto">
          <a:xfrm>
            <a:off x="587830" y="3346373"/>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19">
            <a:extLst>
              <a:ext uri="{FF2B5EF4-FFF2-40B4-BE49-F238E27FC236}">
                <a16:creationId xmlns:a16="http://schemas.microsoft.com/office/drawing/2014/main" id="{7245AACE-8603-B3D7-59AF-5C568EF1FCE0}"/>
              </a:ext>
            </a:extLst>
          </p:cNvPr>
          <p:cNvSpPr txBox="1">
            <a:spLocks noChangeArrowheads="1"/>
          </p:cNvSpPr>
          <p:nvPr/>
        </p:nvSpPr>
        <p:spPr bwMode="auto">
          <a:xfrm>
            <a:off x="672151" y="270581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77" name="Text Box 106">
            <a:extLst>
              <a:ext uri="{FF2B5EF4-FFF2-40B4-BE49-F238E27FC236}">
                <a16:creationId xmlns:a16="http://schemas.microsoft.com/office/drawing/2014/main" id="{7D20E28A-41E8-C04F-CE68-2FB313B3BA3D}"/>
              </a:ext>
            </a:extLst>
          </p:cNvPr>
          <p:cNvSpPr txBox="1">
            <a:spLocks noChangeArrowheads="1"/>
          </p:cNvSpPr>
          <p:nvPr/>
        </p:nvSpPr>
        <p:spPr bwMode="auto">
          <a:xfrm>
            <a:off x="672151" y="297657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78" name="Text Box 107">
            <a:extLst>
              <a:ext uri="{FF2B5EF4-FFF2-40B4-BE49-F238E27FC236}">
                <a16:creationId xmlns:a16="http://schemas.microsoft.com/office/drawing/2014/main" id="{00FA53D6-461D-E085-0F70-3892A0D1A391}"/>
              </a:ext>
            </a:extLst>
          </p:cNvPr>
          <p:cNvSpPr txBox="1">
            <a:spLocks noChangeArrowheads="1"/>
          </p:cNvSpPr>
          <p:nvPr/>
        </p:nvSpPr>
        <p:spPr bwMode="auto">
          <a:xfrm>
            <a:off x="672151" y="335067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2" name="Text Box 108">
            <a:extLst>
              <a:ext uri="{FF2B5EF4-FFF2-40B4-BE49-F238E27FC236}">
                <a16:creationId xmlns:a16="http://schemas.microsoft.com/office/drawing/2014/main" id="{FF1FA3B4-CF50-9592-4450-6CB2F6A7D567}"/>
              </a:ext>
            </a:extLst>
          </p:cNvPr>
          <p:cNvSpPr txBox="1">
            <a:spLocks noChangeArrowheads="1"/>
          </p:cNvSpPr>
          <p:nvPr/>
        </p:nvSpPr>
        <p:spPr bwMode="auto">
          <a:xfrm>
            <a:off x="672151" y="36233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87" name="Text Box 91">
            <a:extLst>
              <a:ext uri="{FF2B5EF4-FFF2-40B4-BE49-F238E27FC236}">
                <a16:creationId xmlns:a16="http://schemas.microsoft.com/office/drawing/2014/main" id="{CB5F6461-9823-AABA-77D2-1096574337CF}"/>
              </a:ext>
            </a:extLst>
          </p:cNvPr>
          <p:cNvSpPr txBox="1">
            <a:spLocks noChangeArrowheads="1"/>
          </p:cNvSpPr>
          <p:nvPr/>
        </p:nvSpPr>
        <p:spPr bwMode="auto">
          <a:xfrm>
            <a:off x="5170716" y="1517573"/>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06" name="TextBox 105">
            <a:extLst>
              <a:ext uri="{FF2B5EF4-FFF2-40B4-BE49-F238E27FC236}">
                <a16:creationId xmlns:a16="http://schemas.microsoft.com/office/drawing/2014/main" id="{AB74A060-B63A-7914-9728-CB6631C85FA1}"/>
              </a:ext>
            </a:extLst>
          </p:cNvPr>
          <p:cNvSpPr txBox="1"/>
          <p:nvPr/>
        </p:nvSpPr>
        <p:spPr>
          <a:xfrm>
            <a:off x="783724"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07" name="TextBox 106">
            <a:extLst>
              <a:ext uri="{FF2B5EF4-FFF2-40B4-BE49-F238E27FC236}">
                <a16:creationId xmlns:a16="http://schemas.microsoft.com/office/drawing/2014/main" id="{9B74546B-B218-B9B1-77EE-43BEFE913ECF}"/>
              </a:ext>
            </a:extLst>
          </p:cNvPr>
          <p:cNvSpPr txBox="1"/>
          <p:nvPr/>
        </p:nvSpPr>
        <p:spPr>
          <a:xfrm>
            <a:off x="1266458"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30" name="Table 129">
            <a:extLst>
              <a:ext uri="{FF2B5EF4-FFF2-40B4-BE49-F238E27FC236}">
                <a16:creationId xmlns:a16="http://schemas.microsoft.com/office/drawing/2014/main" id="{4F365765-1895-75FC-6557-27B3E97F5F3C}"/>
              </a:ext>
            </a:extLst>
          </p:cNvPr>
          <p:cNvGraphicFramePr>
            <a:graphicFrameLocks noGrp="1"/>
          </p:cNvGraphicFramePr>
          <p:nvPr/>
        </p:nvGraphicFramePr>
        <p:xfrm>
          <a:off x="651088"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2" name="TextBox 131">
            <a:extLst>
              <a:ext uri="{FF2B5EF4-FFF2-40B4-BE49-F238E27FC236}">
                <a16:creationId xmlns:a16="http://schemas.microsoft.com/office/drawing/2014/main" id="{2571826D-7BE2-156F-7BD1-7F6362BF3C90}"/>
              </a:ext>
            </a:extLst>
          </p:cNvPr>
          <p:cNvSpPr txBox="1"/>
          <p:nvPr/>
        </p:nvSpPr>
        <p:spPr>
          <a:xfrm>
            <a:off x="1847999"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40" name="TextBox 139">
            <a:extLst>
              <a:ext uri="{FF2B5EF4-FFF2-40B4-BE49-F238E27FC236}">
                <a16:creationId xmlns:a16="http://schemas.microsoft.com/office/drawing/2014/main" id="{EB97835B-C3C8-0BF5-58AE-292E38511830}"/>
              </a:ext>
            </a:extLst>
          </p:cNvPr>
          <p:cNvSpPr txBox="1"/>
          <p:nvPr/>
        </p:nvSpPr>
        <p:spPr>
          <a:xfrm>
            <a:off x="2330733"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7" name="TextBox 146">
            <a:extLst>
              <a:ext uri="{FF2B5EF4-FFF2-40B4-BE49-F238E27FC236}">
                <a16:creationId xmlns:a16="http://schemas.microsoft.com/office/drawing/2014/main" id="{73F08FA7-37AA-BEB7-2612-141379C405D2}"/>
              </a:ext>
            </a:extLst>
          </p:cNvPr>
          <p:cNvSpPr txBox="1"/>
          <p:nvPr/>
        </p:nvSpPr>
        <p:spPr>
          <a:xfrm>
            <a:off x="286180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48" name="TextBox 147">
            <a:extLst>
              <a:ext uri="{FF2B5EF4-FFF2-40B4-BE49-F238E27FC236}">
                <a16:creationId xmlns:a16="http://schemas.microsoft.com/office/drawing/2014/main" id="{FD6E08CB-C0BC-D49A-BF4C-FB9DC12F6C0D}"/>
              </a:ext>
            </a:extLst>
          </p:cNvPr>
          <p:cNvSpPr txBox="1"/>
          <p:nvPr/>
        </p:nvSpPr>
        <p:spPr>
          <a:xfrm>
            <a:off x="334453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185" name="Group 184">
            <a:extLst>
              <a:ext uri="{FF2B5EF4-FFF2-40B4-BE49-F238E27FC236}">
                <a16:creationId xmlns:a16="http://schemas.microsoft.com/office/drawing/2014/main" id="{DB9ED48D-E50F-7769-8EDD-88A515EB7C3C}"/>
              </a:ext>
            </a:extLst>
          </p:cNvPr>
          <p:cNvGrpSpPr/>
          <p:nvPr/>
        </p:nvGrpSpPr>
        <p:grpSpPr>
          <a:xfrm>
            <a:off x="1045030" y="1709036"/>
            <a:ext cx="3213581" cy="1362588"/>
            <a:chOff x="1045030" y="1709036"/>
            <a:chExt cx="3213581" cy="1362588"/>
          </a:xfrm>
        </p:grpSpPr>
        <p:sp>
          <p:nvSpPr>
            <p:cNvPr id="95" name="TextBox 94">
              <a:extLst>
                <a:ext uri="{FF2B5EF4-FFF2-40B4-BE49-F238E27FC236}">
                  <a16:creationId xmlns:a16="http://schemas.microsoft.com/office/drawing/2014/main" id="{F5F1F237-ADC1-5573-697B-37C252DE13FB}"/>
                </a:ext>
              </a:extLst>
            </p:cNvPr>
            <p:cNvSpPr txBox="1"/>
            <p:nvPr/>
          </p:nvSpPr>
          <p:spPr>
            <a:xfrm>
              <a:off x="1045030" y="2697086"/>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0" name="Group 169">
              <a:extLst>
                <a:ext uri="{FF2B5EF4-FFF2-40B4-BE49-F238E27FC236}">
                  <a16:creationId xmlns:a16="http://schemas.microsoft.com/office/drawing/2014/main" id="{B0CC81DA-9FEA-CDE5-ABD6-A35AC71E55AD}"/>
                </a:ext>
              </a:extLst>
            </p:cNvPr>
            <p:cNvGrpSpPr/>
            <p:nvPr/>
          </p:nvGrpSpPr>
          <p:grpSpPr>
            <a:xfrm>
              <a:off x="2184855" y="1709036"/>
              <a:ext cx="2073756" cy="1328640"/>
              <a:chOff x="2184855" y="1709036"/>
              <a:chExt cx="2073756" cy="1328640"/>
            </a:xfrm>
          </p:grpSpPr>
          <p:sp>
            <p:nvSpPr>
              <p:cNvPr id="83" name="Rectangle 43" descr="5%">
                <a:extLst>
                  <a:ext uri="{FF2B5EF4-FFF2-40B4-BE49-F238E27FC236}">
                    <a16:creationId xmlns:a16="http://schemas.microsoft.com/office/drawing/2014/main" id="{41E0E747-3EAE-03E6-2351-9F02D7836816}"/>
                  </a:ext>
                </a:extLst>
              </p:cNvPr>
              <p:cNvSpPr>
                <a:spLocks noChangeArrowheads="1"/>
              </p:cNvSpPr>
              <p:nvPr/>
            </p:nvSpPr>
            <p:spPr bwMode="auto">
              <a:xfrm>
                <a:off x="2184855" y="273287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49" name="Line 71">
                <a:extLst>
                  <a:ext uri="{FF2B5EF4-FFF2-40B4-BE49-F238E27FC236}">
                    <a16:creationId xmlns:a16="http://schemas.microsoft.com/office/drawing/2014/main" id="{F1212A51-5627-80E9-B00D-1B392C1A7747}"/>
                  </a:ext>
                </a:extLst>
              </p:cNvPr>
              <p:cNvSpPr>
                <a:spLocks noChangeShapeType="1"/>
              </p:cNvSpPr>
              <p:nvPr/>
            </p:nvSpPr>
            <p:spPr bwMode="auto">
              <a:xfrm flipH="1">
                <a:off x="3191811" y="1709036"/>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 name="TextBox 178">
              <a:extLst>
                <a:ext uri="{FF2B5EF4-FFF2-40B4-BE49-F238E27FC236}">
                  <a16:creationId xmlns:a16="http://schemas.microsoft.com/office/drawing/2014/main" id="{080F46F1-4CFC-BBBA-263F-98A5BFA3DC03}"/>
                </a:ext>
              </a:extLst>
            </p:cNvPr>
            <p:cNvSpPr txBox="1"/>
            <p:nvPr/>
          </p:nvSpPr>
          <p:spPr>
            <a:xfrm>
              <a:off x="1504650" y="2702292"/>
              <a:ext cx="535724"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p>
          </p:txBody>
        </p:sp>
      </p:grpSp>
      <p:grpSp>
        <p:nvGrpSpPr>
          <p:cNvPr id="186" name="Group 185">
            <a:extLst>
              <a:ext uri="{FF2B5EF4-FFF2-40B4-BE49-F238E27FC236}">
                <a16:creationId xmlns:a16="http://schemas.microsoft.com/office/drawing/2014/main" id="{C74054B5-C582-8400-83E6-CC1121BAAB12}"/>
              </a:ext>
            </a:extLst>
          </p:cNvPr>
          <p:cNvGrpSpPr/>
          <p:nvPr/>
        </p:nvGrpSpPr>
        <p:grpSpPr>
          <a:xfrm>
            <a:off x="1045030" y="2013975"/>
            <a:ext cx="3181283" cy="1707634"/>
            <a:chOff x="1045030" y="2013975"/>
            <a:chExt cx="3181283" cy="1707634"/>
          </a:xfrm>
        </p:grpSpPr>
        <p:sp>
          <p:nvSpPr>
            <p:cNvPr id="97" name="TextBox 96">
              <a:extLst>
                <a:ext uri="{FF2B5EF4-FFF2-40B4-BE49-F238E27FC236}">
                  <a16:creationId xmlns:a16="http://schemas.microsoft.com/office/drawing/2014/main" id="{FD2C1203-6810-DF74-B75C-40D2AC5AC6E9}"/>
                </a:ext>
              </a:extLst>
            </p:cNvPr>
            <p:cNvSpPr txBox="1"/>
            <p:nvPr/>
          </p:nvSpPr>
          <p:spPr>
            <a:xfrm>
              <a:off x="1045030" y="331664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1" name="Group 170">
              <a:extLst>
                <a:ext uri="{FF2B5EF4-FFF2-40B4-BE49-F238E27FC236}">
                  <a16:creationId xmlns:a16="http://schemas.microsoft.com/office/drawing/2014/main" id="{4B1FA9A8-7F6E-5668-D490-3A49D9D0C3A5}"/>
                </a:ext>
              </a:extLst>
            </p:cNvPr>
            <p:cNvGrpSpPr/>
            <p:nvPr/>
          </p:nvGrpSpPr>
          <p:grpSpPr>
            <a:xfrm>
              <a:off x="2188030" y="2013975"/>
              <a:ext cx="2038283" cy="1639911"/>
              <a:chOff x="2188030" y="2013975"/>
              <a:chExt cx="2038283" cy="1639911"/>
            </a:xfrm>
          </p:grpSpPr>
          <p:sp>
            <p:nvSpPr>
              <p:cNvPr id="85" name="Rectangle 43" descr="5%">
                <a:extLst>
                  <a:ext uri="{FF2B5EF4-FFF2-40B4-BE49-F238E27FC236}">
                    <a16:creationId xmlns:a16="http://schemas.microsoft.com/office/drawing/2014/main" id="{738CB337-9559-A48F-39B8-8D3FEC245CA2}"/>
                  </a:ext>
                </a:extLst>
              </p:cNvPr>
              <p:cNvSpPr>
                <a:spLocks noChangeArrowheads="1"/>
              </p:cNvSpPr>
              <p:nvPr/>
            </p:nvSpPr>
            <p:spPr bwMode="auto">
              <a:xfrm>
                <a:off x="2188030" y="334908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51" name="Line 71">
                <a:extLst>
                  <a:ext uri="{FF2B5EF4-FFF2-40B4-BE49-F238E27FC236}">
                    <a16:creationId xmlns:a16="http://schemas.microsoft.com/office/drawing/2014/main" id="{5A4A69FA-4753-830D-900D-F46CBC0DA159}"/>
                  </a:ext>
                </a:extLst>
              </p:cNvPr>
              <p:cNvSpPr>
                <a:spLocks noChangeShapeType="1"/>
              </p:cNvSpPr>
              <p:nvPr/>
            </p:nvSpPr>
            <p:spPr bwMode="auto">
              <a:xfrm flipH="1">
                <a:off x="3172027" y="2013975"/>
                <a:ext cx="1054286" cy="1507583"/>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3" name="TextBox 182">
              <a:extLst>
                <a:ext uri="{FF2B5EF4-FFF2-40B4-BE49-F238E27FC236}">
                  <a16:creationId xmlns:a16="http://schemas.microsoft.com/office/drawing/2014/main" id="{20DE91E7-C71C-F751-E295-62F95B486C5E}"/>
                </a:ext>
              </a:extLst>
            </p:cNvPr>
            <p:cNvSpPr txBox="1"/>
            <p:nvPr/>
          </p:nvSpPr>
          <p:spPr>
            <a:xfrm>
              <a:off x="1504650" y="33522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p>
          </p:txBody>
        </p:sp>
      </p:grpSp>
      <p:grpSp>
        <p:nvGrpSpPr>
          <p:cNvPr id="191" name="Group 190">
            <a:extLst>
              <a:ext uri="{FF2B5EF4-FFF2-40B4-BE49-F238E27FC236}">
                <a16:creationId xmlns:a16="http://schemas.microsoft.com/office/drawing/2014/main" id="{9D3F4C5E-0C82-DA6B-9B9B-18357224DD6A}"/>
              </a:ext>
            </a:extLst>
          </p:cNvPr>
          <p:cNvGrpSpPr/>
          <p:nvPr/>
        </p:nvGrpSpPr>
        <p:grpSpPr>
          <a:xfrm>
            <a:off x="1504650" y="2587283"/>
            <a:ext cx="2702277" cy="1098697"/>
            <a:chOff x="1504650" y="4230722"/>
            <a:chExt cx="2702277" cy="1098697"/>
          </a:xfrm>
        </p:grpSpPr>
        <p:grpSp>
          <p:nvGrpSpPr>
            <p:cNvPr id="178" name="Group 177">
              <a:extLst>
                <a:ext uri="{FF2B5EF4-FFF2-40B4-BE49-F238E27FC236}">
                  <a16:creationId xmlns:a16="http://schemas.microsoft.com/office/drawing/2014/main" id="{EE472E1A-783F-DA87-4E41-90E4B9EC1133}"/>
                </a:ext>
              </a:extLst>
            </p:cNvPr>
            <p:cNvGrpSpPr/>
            <p:nvPr/>
          </p:nvGrpSpPr>
          <p:grpSpPr>
            <a:xfrm>
              <a:off x="2183411" y="4230722"/>
              <a:ext cx="2023516" cy="1067264"/>
              <a:chOff x="2034750" y="4149158"/>
              <a:chExt cx="2023516" cy="1067264"/>
            </a:xfrm>
          </p:grpSpPr>
          <p:sp>
            <p:nvSpPr>
              <p:cNvPr id="168" name="Rectangle 43" descr="5%">
                <a:extLst>
                  <a:ext uri="{FF2B5EF4-FFF2-40B4-BE49-F238E27FC236}">
                    <a16:creationId xmlns:a16="http://schemas.microsoft.com/office/drawing/2014/main" id="{B8076AB4-A2F2-6ED5-03B0-1913845FFD75}"/>
                  </a:ext>
                </a:extLst>
              </p:cNvPr>
              <p:cNvSpPr>
                <a:spLocks noChangeArrowheads="1"/>
              </p:cNvSpPr>
              <p:nvPr/>
            </p:nvSpPr>
            <p:spPr bwMode="auto">
              <a:xfrm>
                <a:off x="2034750" y="491162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69" name="Line 71">
                <a:extLst>
                  <a:ext uri="{FF2B5EF4-FFF2-40B4-BE49-F238E27FC236}">
                    <a16:creationId xmlns:a16="http://schemas.microsoft.com/office/drawing/2014/main" id="{B433552C-305F-0E3D-99E6-371D14985D93}"/>
                  </a:ext>
                </a:extLst>
              </p:cNvPr>
              <p:cNvSpPr>
                <a:spLocks noChangeShapeType="1"/>
              </p:cNvSpPr>
              <p:nvPr/>
            </p:nvSpPr>
            <p:spPr bwMode="auto">
              <a:xfrm flipH="1">
                <a:off x="3041706" y="4149158"/>
                <a:ext cx="1016560" cy="957824"/>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0" name="TextBox 189">
              <a:extLst>
                <a:ext uri="{FF2B5EF4-FFF2-40B4-BE49-F238E27FC236}">
                  <a16:creationId xmlns:a16="http://schemas.microsoft.com/office/drawing/2014/main" id="{8D4A9C89-136A-D42C-5CEB-E6AA11798188}"/>
                </a:ext>
              </a:extLst>
            </p:cNvPr>
            <p:cNvSpPr txBox="1"/>
            <p:nvPr/>
          </p:nvSpPr>
          <p:spPr>
            <a:xfrm>
              <a:off x="1504650" y="4960087"/>
              <a:ext cx="53572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p>
          </p:txBody>
        </p:sp>
      </p:grpSp>
      <p:grpSp>
        <p:nvGrpSpPr>
          <p:cNvPr id="189" name="Group 188">
            <a:extLst>
              <a:ext uri="{FF2B5EF4-FFF2-40B4-BE49-F238E27FC236}">
                <a16:creationId xmlns:a16="http://schemas.microsoft.com/office/drawing/2014/main" id="{A18C0B7C-85DA-36E5-0DB5-C4732A7CBFA3}"/>
              </a:ext>
            </a:extLst>
          </p:cNvPr>
          <p:cNvGrpSpPr/>
          <p:nvPr/>
        </p:nvGrpSpPr>
        <p:grpSpPr>
          <a:xfrm>
            <a:off x="1472506" y="2283996"/>
            <a:ext cx="2768334" cy="798166"/>
            <a:chOff x="1527485" y="3925975"/>
            <a:chExt cx="2768334" cy="798166"/>
          </a:xfrm>
        </p:grpSpPr>
        <p:grpSp>
          <p:nvGrpSpPr>
            <p:cNvPr id="172" name="Group 171">
              <a:extLst>
                <a:ext uri="{FF2B5EF4-FFF2-40B4-BE49-F238E27FC236}">
                  <a16:creationId xmlns:a16="http://schemas.microsoft.com/office/drawing/2014/main" id="{20A146E8-16DA-2CF8-A889-4CEAA5F72F23}"/>
                </a:ext>
              </a:extLst>
            </p:cNvPr>
            <p:cNvGrpSpPr/>
            <p:nvPr/>
          </p:nvGrpSpPr>
          <p:grpSpPr>
            <a:xfrm>
              <a:off x="2239407" y="3925975"/>
              <a:ext cx="2056412" cy="742287"/>
              <a:chOff x="2034750" y="3919361"/>
              <a:chExt cx="2056412" cy="742287"/>
            </a:xfrm>
          </p:grpSpPr>
          <p:sp>
            <p:nvSpPr>
              <p:cNvPr id="152" name="Rectangle 43" descr="5%">
                <a:extLst>
                  <a:ext uri="{FF2B5EF4-FFF2-40B4-BE49-F238E27FC236}">
                    <a16:creationId xmlns:a16="http://schemas.microsoft.com/office/drawing/2014/main" id="{44E5D150-E067-844A-EFBB-05E365E2A5C1}"/>
                  </a:ext>
                </a:extLst>
              </p:cNvPr>
              <p:cNvSpPr>
                <a:spLocks noChangeArrowheads="1"/>
              </p:cNvSpPr>
              <p:nvPr/>
            </p:nvSpPr>
            <p:spPr bwMode="auto">
              <a:xfrm>
                <a:off x="2034750" y="435684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167" name="Line 71">
                <a:extLst>
                  <a:ext uri="{FF2B5EF4-FFF2-40B4-BE49-F238E27FC236}">
                    <a16:creationId xmlns:a16="http://schemas.microsoft.com/office/drawing/2014/main" id="{08F7B723-F218-F34E-CBE0-8B149F1BC2A9}"/>
                  </a:ext>
                </a:extLst>
              </p:cNvPr>
              <p:cNvSpPr>
                <a:spLocks noChangeShapeType="1"/>
              </p:cNvSpPr>
              <p:nvPr/>
            </p:nvSpPr>
            <p:spPr bwMode="auto">
              <a:xfrm flipH="1">
                <a:off x="3031018" y="3919361"/>
                <a:ext cx="1060144" cy="58894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TextBox 187">
              <a:extLst>
                <a:ext uri="{FF2B5EF4-FFF2-40B4-BE49-F238E27FC236}">
                  <a16:creationId xmlns:a16="http://schemas.microsoft.com/office/drawing/2014/main" id="{C43A2DD2-915E-6AB0-67D7-D6EDDF3658CD}"/>
                </a:ext>
              </a:extLst>
            </p:cNvPr>
            <p:cNvSpPr txBox="1"/>
            <p:nvPr/>
          </p:nvSpPr>
          <p:spPr>
            <a:xfrm>
              <a:off x="1527485" y="4354809"/>
              <a:ext cx="535724" cy="369332"/>
            </a:xfrm>
            <a:prstGeom prst="rect">
              <a:avLst/>
            </a:prstGeom>
            <a:solidFill>
              <a:schemeClr val="bg1"/>
            </a:solidFill>
            <a:ln>
              <a:solidFill>
                <a:schemeClr val="bg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p>
          </p:txBody>
        </p:sp>
      </p:grpSp>
      <p:sp>
        <p:nvSpPr>
          <p:cNvPr id="3" name="Slide Number Placeholder 5">
            <a:extLst>
              <a:ext uri="{FF2B5EF4-FFF2-40B4-BE49-F238E27FC236}">
                <a16:creationId xmlns:a16="http://schemas.microsoft.com/office/drawing/2014/main" id="{7145F53B-DE94-60F4-2690-FAA1D3D58E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3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righ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righ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righ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right)">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CFA5-979E-05BB-4EB2-38EB7AEEA54D}"/>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EE486258-BF2D-65A7-3283-0A498107C0A4}"/>
              </a:ext>
            </a:extLst>
          </p:cNvPr>
          <p:cNvSpPr>
            <a:spLocks noGrp="1" noChangeArrowheads="1"/>
          </p:cNvSpPr>
          <p:nvPr>
            <p:ph type="title"/>
          </p:nvPr>
        </p:nvSpPr>
        <p:spPr>
          <a:xfrm>
            <a:off x="1981200" y="274638"/>
            <a:ext cx="8763000" cy="868362"/>
          </a:xfrm>
        </p:spPr>
        <p:txBody>
          <a:bodyPr>
            <a:normAutofit/>
          </a:bodyPr>
          <a:lstStyle/>
          <a:p>
            <a:pPr>
              <a:lnSpc>
                <a:spcPct val="85000"/>
              </a:lnSpc>
            </a:pPr>
            <a:r>
              <a:rPr lang="en-US" dirty="0"/>
              <a:t>FA Cache w/ Tag-in-the-Middle</a:t>
            </a:r>
          </a:p>
        </p:txBody>
      </p:sp>
      <p:grpSp>
        <p:nvGrpSpPr>
          <p:cNvPr id="2" name="Group 3">
            <a:extLst>
              <a:ext uri="{FF2B5EF4-FFF2-40B4-BE49-F238E27FC236}">
                <a16:creationId xmlns:a16="http://schemas.microsoft.com/office/drawing/2014/main" id="{3AA889F0-5BC7-60FA-0B64-6A3E07D8A45B}"/>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BA92B53E-E3F5-5633-3AF9-E830431AAA4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a:extLst>
                <a:ext uri="{FF2B5EF4-FFF2-40B4-BE49-F238E27FC236}">
                  <a16:creationId xmlns:a16="http://schemas.microsoft.com/office/drawing/2014/main" id="{B38CEA7C-0F6E-439B-3D6F-755E790BA6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a:extLst>
                <a:ext uri="{FF2B5EF4-FFF2-40B4-BE49-F238E27FC236}">
                  <a16:creationId xmlns:a16="http://schemas.microsoft.com/office/drawing/2014/main" id="{776244A4-C0BC-6B6F-42EF-E4C90D26D81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a:extLst>
                <a:ext uri="{FF2B5EF4-FFF2-40B4-BE49-F238E27FC236}">
                  <a16:creationId xmlns:a16="http://schemas.microsoft.com/office/drawing/2014/main" id="{63658683-1B70-FB9C-258B-2EDB95F3CC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a:extLst>
              <a:ext uri="{FF2B5EF4-FFF2-40B4-BE49-F238E27FC236}">
                <a16:creationId xmlns:a16="http://schemas.microsoft.com/office/drawing/2014/main" id="{C1DC15DA-A14B-8FA8-AEDD-9711EECDB262}"/>
              </a:ext>
            </a:extLst>
          </p:cNvPr>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a:extLst>
              <a:ext uri="{FF2B5EF4-FFF2-40B4-BE49-F238E27FC236}">
                <a16:creationId xmlns:a16="http://schemas.microsoft.com/office/drawing/2014/main" id="{9D1F15A3-9A43-0654-6978-C9D61E52EDFF}"/>
              </a:ext>
            </a:extLst>
          </p:cNvPr>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a:extLst>
              <a:ext uri="{FF2B5EF4-FFF2-40B4-BE49-F238E27FC236}">
                <a16:creationId xmlns:a16="http://schemas.microsoft.com/office/drawing/2014/main" id="{A6333677-3209-795D-D1A2-EFF11130D972}"/>
              </a:ext>
            </a:extLst>
          </p:cNvPr>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a:extLst>
              <a:ext uri="{FF2B5EF4-FFF2-40B4-BE49-F238E27FC236}">
                <a16:creationId xmlns:a16="http://schemas.microsoft.com/office/drawing/2014/main" id="{0C236A8A-2F03-2E2B-B790-78E10B9DD42B}"/>
              </a:ext>
            </a:extLst>
          </p:cNvPr>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a:extLst>
              <a:ext uri="{FF2B5EF4-FFF2-40B4-BE49-F238E27FC236}">
                <a16:creationId xmlns:a16="http://schemas.microsoft.com/office/drawing/2014/main" id="{96574005-5E43-A53C-E207-FD3B0C8298E4}"/>
              </a:ext>
            </a:extLst>
          </p:cNvPr>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a:extLst>
              <a:ext uri="{FF2B5EF4-FFF2-40B4-BE49-F238E27FC236}">
                <a16:creationId xmlns:a16="http://schemas.microsoft.com/office/drawing/2014/main" id="{D0157F85-20B8-5002-F34F-018D15E052A8}"/>
              </a:ext>
            </a:extLst>
          </p:cNvPr>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a:extLst>
              <a:ext uri="{FF2B5EF4-FFF2-40B4-BE49-F238E27FC236}">
                <a16:creationId xmlns:a16="http://schemas.microsoft.com/office/drawing/2014/main" id="{8A22F512-8F34-6460-EDEB-6B45E1600BF6}"/>
              </a:ext>
            </a:extLst>
          </p:cNvPr>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a:extLst>
              <a:ext uri="{FF2B5EF4-FFF2-40B4-BE49-F238E27FC236}">
                <a16:creationId xmlns:a16="http://schemas.microsoft.com/office/drawing/2014/main" id="{F7DF47AF-6207-2C12-434F-652B43A7EB23}"/>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a:extLst>
              <a:ext uri="{FF2B5EF4-FFF2-40B4-BE49-F238E27FC236}">
                <a16:creationId xmlns:a16="http://schemas.microsoft.com/office/drawing/2014/main" id="{F1A6048F-54FA-A28F-FB14-C0F435988C47}"/>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a:extLst>
              <a:ext uri="{FF2B5EF4-FFF2-40B4-BE49-F238E27FC236}">
                <a16:creationId xmlns:a16="http://schemas.microsoft.com/office/drawing/2014/main" id="{2452C593-BCAB-FFCD-F522-9C4D01809017}"/>
              </a:ext>
            </a:extLst>
          </p:cNvPr>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a:extLst>
              <a:ext uri="{FF2B5EF4-FFF2-40B4-BE49-F238E27FC236}">
                <a16:creationId xmlns:a16="http://schemas.microsoft.com/office/drawing/2014/main" id="{C01100CF-6D97-21F0-DE1D-A731F8719912}"/>
              </a:ext>
            </a:extLst>
          </p:cNvPr>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a:extLst>
              <a:ext uri="{FF2B5EF4-FFF2-40B4-BE49-F238E27FC236}">
                <a16:creationId xmlns:a16="http://schemas.microsoft.com/office/drawing/2014/main" id="{33917748-AFC2-6DB6-14D0-17E9C0360EDA}"/>
              </a:ext>
            </a:extLst>
          </p:cNvPr>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a:extLst>
              <a:ext uri="{FF2B5EF4-FFF2-40B4-BE49-F238E27FC236}">
                <a16:creationId xmlns:a16="http://schemas.microsoft.com/office/drawing/2014/main" id="{528764E0-E3CD-0BE2-B0A0-E27F217EC23B}"/>
              </a:ext>
            </a:extLst>
          </p:cNvPr>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a:extLst>
              <a:ext uri="{FF2B5EF4-FFF2-40B4-BE49-F238E27FC236}">
                <a16:creationId xmlns:a16="http://schemas.microsoft.com/office/drawing/2014/main" id="{4FA76666-EC6F-938D-CEDC-2C4A6700E43A}"/>
              </a:ext>
            </a:extLst>
          </p:cNvPr>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a:extLst>
              <a:ext uri="{FF2B5EF4-FFF2-40B4-BE49-F238E27FC236}">
                <a16:creationId xmlns:a16="http://schemas.microsoft.com/office/drawing/2014/main" id="{8BC27904-5E2B-712A-BD60-C7C33A69E597}"/>
              </a:ext>
            </a:extLst>
          </p:cNvPr>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a:extLst>
              <a:ext uri="{FF2B5EF4-FFF2-40B4-BE49-F238E27FC236}">
                <a16:creationId xmlns:a16="http://schemas.microsoft.com/office/drawing/2014/main" id="{02E35A5F-3C86-EBD7-EB92-7CA4F08093CE}"/>
              </a:ext>
            </a:extLst>
          </p:cNvPr>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a:extLst>
              <a:ext uri="{FF2B5EF4-FFF2-40B4-BE49-F238E27FC236}">
                <a16:creationId xmlns:a16="http://schemas.microsoft.com/office/drawing/2014/main" id="{1CF3FD5D-71AC-632E-13C4-7AF8B81DED99}"/>
              </a:ext>
            </a:extLst>
          </p:cNvPr>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a:extLst>
              <a:ext uri="{FF2B5EF4-FFF2-40B4-BE49-F238E27FC236}">
                <a16:creationId xmlns:a16="http://schemas.microsoft.com/office/drawing/2014/main" id="{9985AECE-0C5B-3BDA-DFEA-56AA448DF13B}"/>
              </a:ext>
            </a:extLst>
          </p:cNvPr>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a:extLst>
              <a:ext uri="{FF2B5EF4-FFF2-40B4-BE49-F238E27FC236}">
                <a16:creationId xmlns:a16="http://schemas.microsoft.com/office/drawing/2014/main" id="{2297F9BA-79AC-4380-C158-8F2AC4EB2C42}"/>
              </a:ext>
            </a:extLst>
          </p:cNvPr>
          <p:cNvGrpSpPr>
            <a:grpSpLocks/>
          </p:cNvGrpSpPr>
          <p:nvPr/>
        </p:nvGrpSpPr>
        <p:grpSpPr bwMode="auto">
          <a:xfrm>
            <a:off x="2895600" y="2565390"/>
            <a:ext cx="838200" cy="1219200"/>
            <a:chOff x="1344" y="1056"/>
            <a:chExt cx="624" cy="768"/>
          </a:xfrm>
        </p:grpSpPr>
        <p:sp>
          <p:nvSpPr>
            <p:cNvPr id="1660965" name="Rectangle 37">
              <a:extLst>
                <a:ext uri="{FF2B5EF4-FFF2-40B4-BE49-F238E27FC236}">
                  <a16:creationId xmlns:a16="http://schemas.microsoft.com/office/drawing/2014/main" id="{C37463A0-7AED-6C44-9D39-118B3CC49C0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a:extLst>
                <a:ext uri="{FF2B5EF4-FFF2-40B4-BE49-F238E27FC236}">
                  <a16:creationId xmlns:a16="http://schemas.microsoft.com/office/drawing/2014/main" id="{2957C793-0600-7ABE-E4A0-E5793FAFF00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a:extLst>
                <a:ext uri="{FF2B5EF4-FFF2-40B4-BE49-F238E27FC236}">
                  <a16:creationId xmlns:a16="http://schemas.microsoft.com/office/drawing/2014/main" id="{67C424BA-0576-E017-28D5-03FFE5009B4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a:extLst>
                <a:ext uri="{FF2B5EF4-FFF2-40B4-BE49-F238E27FC236}">
                  <a16:creationId xmlns:a16="http://schemas.microsoft.com/office/drawing/2014/main" id="{34B4150B-E71F-5163-4F2E-79E9EFFB7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a:extLst>
              <a:ext uri="{FF2B5EF4-FFF2-40B4-BE49-F238E27FC236}">
                <a16:creationId xmlns:a16="http://schemas.microsoft.com/office/drawing/2014/main" id="{8E8DD628-03BC-BA70-A1AB-38225ADCA922}"/>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a:extLst>
              <a:ext uri="{FF2B5EF4-FFF2-40B4-BE49-F238E27FC236}">
                <a16:creationId xmlns:a16="http://schemas.microsoft.com/office/drawing/2014/main" id="{16D1DB9B-9637-1611-23B3-5B6E69AC09CB}"/>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a:extLst>
              <a:ext uri="{FF2B5EF4-FFF2-40B4-BE49-F238E27FC236}">
                <a16:creationId xmlns:a16="http://schemas.microsoft.com/office/drawing/2014/main" id="{B7D0B398-227C-0A5A-CC0B-3F7C3398C1A4}"/>
              </a:ext>
            </a:extLst>
          </p:cNvPr>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a:extLst>
              <a:ext uri="{FF2B5EF4-FFF2-40B4-BE49-F238E27FC236}">
                <a16:creationId xmlns:a16="http://schemas.microsoft.com/office/drawing/2014/main" id="{509B8AE8-2AB4-2C5E-4607-A6D478A33A03}"/>
              </a:ext>
            </a:extLst>
          </p:cNvPr>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a:extLst>
              <a:ext uri="{FF2B5EF4-FFF2-40B4-BE49-F238E27FC236}">
                <a16:creationId xmlns:a16="http://schemas.microsoft.com/office/drawing/2014/main" id="{F41D2783-BCC2-BB82-BD34-A5274EFA6731}"/>
              </a:ext>
            </a:extLst>
          </p:cNvPr>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a:extLst>
              <a:ext uri="{FF2B5EF4-FFF2-40B4-BE49-F238E27FC236}">
                <a16:creationId xmlns:a16="http://schemas.microsoft.com/office/drawing/2014/main" id="{3E6F87BC-6A88-6C27-F741-86D3F0372CB1}"/>
              </a:ext>
            </a:extLst>
          </p:cNvPr>
          <p:cNvGrpSpPr>
            <a:grpSpLocks/>
          </p:cNvGrpSpPr>
          <p:nvPr/>
        </p:nvGrpSpPr>
        <p:grpSpPr bwMode="auto">
          <a:xfrm>
            <a:off x="2514600" y="2565390"/>
            <a:ext cx="381000" cy="1219200"/>
            <a:chOff x="1344" y="1056"/>
            <a:chExt cx="624" cy="768"/>
          </a:xfrm>
        </p:grpSpPr>
        <p:sp>
          <p:nvSpPr>
            <p:cNvPr id="1660993" name="Rectangle 65">
              <a:extLst>
                <a:ext uri="{FF2B5EF4-FFF2-40B4-BE49-F238E27FC236}">
                  <a16:creationId xmlns:a16="http://schemas.microsoft.com/office/drawing/2014/main" id="{1961A963-0843-86D7-463D-61F14BDEFE3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a:extLst>
                <a:ext uri="{FF2B5EF4-FFF2-40B4-BE49-F238E27FC236}">
                  <a16:creationId xmlns:a16="http://schemas.microsoft.com/office/drawing/2014/main" id="{B105C5EE-AA0D-B0CE-0E7A-C8CB4360473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a:extLst>
                <a:ext uri="{FF2B5EF4-FFF2-40B4-BE49-F238E27FC236}">
                  <a16:creationId xmlns:a16="http://schemas.microsoft.com/office/drawing/2014/main" id="{69C6A6AA-20D6-DEBC-6CDB-2A9EE7D576D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a:extLst>
                <a:ext uri="{FF2B5EF4-FFF2-40B4-BE49-F238E27FC236}">
                  <a16:creationId xmlns:a16="http://schemas.microsoft.com/office/drawing/2014/main" id="{55184F51-8A16-69C4-01D0-D0733526740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a:extLst>
              <a:ext uri="{FF2B5EF4-FFF2-40B4-BE49-F238E27FC236}">
                <a16:creationId xmlns:a16="http://schemas.microsoft.com/office/drawing/2014/main" id="{F62BC098-17CD-8C42-EF45-25BCB3CDECEB}"/>
              </a:ext>
            </a:extLst>
          </p:cNvPr>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a:extLst>
              <a:ext uri="{FF2B5EF4-FFF2-40B4-BE49-F238E27FC236}">
                <a16:creationId xmlns:a16="http://schemas.microsoft.com/office/drawing/2014/main" id="{7155EB43-456F-8B30-3AEE-00B54B4ABD01}"/>
              </a:ext>
            </a:extLst>
          </p:cNvPr>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a:extLst>
              <a:ext uri="{FF2B5EF4-FFF2-40B4-BE49-F238E27FC236}">
                <a16:creationId xmlns:a16="http://schemas.microsoft.com/office/drawing/2014/main" id="{BEE17074-CE6A-1227-651D-0B263B19E4DA}"/>
              </a:ext>
            </a:extLst>
          </p:cNvPr>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a:extLst>
              <a:ext uri="{FF2B5EF4-FFF2-40B4-BE49-F238E27FC236}">
                <a16:creationId xmlns:a16="http://schemas.microsoft.com/office/drawing/2014/main" id="{E3C553BC-A900-7DBA-F894-8454CA4A135E}"/>
              </a:ext>
            </a:extLst>
          </p:cNvPr>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a:extLst>
              <a:ext uri="{FF2B5EF4-FFF2-40B4-BE49-F238E27FC236}">
                <a16:creationId xmlns:a16="http://schemas.microsoft.com/office/drawing/2014/main" id="{5924AC48-A4FC-DA54-7257-E52223A409B8}"/>
              </a:ext>
            </a:extLst>
          </p:cNvPr>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a:extLst>
              <a:ext uri="{FF2B5EF4-FFF2-40B4-BE49-F238E27FC236}">
                <a16:creationId xmlns:a16="http://schemas.microsoft.com/office/drawing/2014/main" id="{30E89922-495F-3A8C-DE13-352D58F255E5}"/>
              </a:ext>
            </a:extLst>
          </p:cNvPr>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a:extLst>
              <a:ext uri="{FF2B5EF4-FFF2-40B4-BE49-F238E27FC236}">
                <a16:creationId xmlns:a16="http://schemas.microsoft.com/office/drawing/2014/main" id="{FB52B705-B657-4B03-8743-E8DD0162BA1B}"/>
              </a:ext>
            </a:extLst>
          </p:cNvPr>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a:extLst>
              <a:ext uri="{FF2B5EF4-FFF2-40B4-BE49-F238E27FC236}">
                <a16:creationId xmlns:a16="http://schemas.microsoft.com/office/drawing/2014/main" id="{C34282F2-8E62-186D-4F8D-0D565FDD177D}"/>
              </a:ext>
            </a:extLst>
          </p:cNvPr>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a:extLst>
              <a:ext uri="{FF2B5EF4-FFF2-40B4-BE49-F238E27FC236}">
                <a16:creationId xmlns:a16="http://schemas.microsoft.com/office/drawing/2014/main" id="{CBE95D78-17E6-05FD-8976-AE7CF98626AD}"/>
              </a:ext>
            </a:extLst>
          </p:cNvPr>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Rectangle 61" descr="5%">
            <a:extLst>
              <a:ext uri="{FF2B5EF4-FFF2-40B4-BE49-F238E27FC236}">
                <a16:creationId xmlns:a16="http://schemas.microsoft.com/office/drawing/2014/main" id="{1F1FAAA6-7532-1B90-121C-8C5212198306}"/>
              </a:ext>
            </a:extLst>
          </p:cNvPr>
          <p:cNvSpPr>
            <a:spLocks noChangeArrowheads="1"/>
          </p:cNvSpPr>
          <p:nvPr/>
        </p:nvSpPr>
        <p:spPr bwMode="auto">
          <a:xfrm>
            <a:off x="5786610" y="410209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Rectangle 43" descr="5%">
            <a:extLst>
              <a:ext uri="{FF2B5EF4-FFF2-40B4-BE49-F238E27FC236}">
                <a16:creationId xmlns:a16="http://schemas.microsoft.com/office/drawing/2014/main" id="{39DAB1FE-889D-DA6F-4E98-FB145779A270}"/>
              </a:ext>
            </a:extLst>
          </p:cNvPr>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61" descr="5%">
            <a:extLst>
              <a:ext uri="{FF2B5EF4-FFF2-40B4-BE49-F238E27FC236}">
                <a16:creationId xmlns:a16="http://schemas.microsoft.com/office/drawing/2014/main" id="{FFA7E6F4-EC27-217A-27C2-745BFA35FC91}"/>
              </a:ext>
            </a:extLst>
          </p:cNvPr>
          <p:cNvSpPr>
            <a:spLocks noChangeArrowheads="1"/>
          </p:cNvSpPr>
          <p:nvPr/>
        </p:nvSpPr>
        <p:spPr bwMode="auto">
          <a:xfrm>
            <a:off x="5786610" y="470071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43" descr="5%">
            <a:extLst>
              <a:ext uri="{FF2B5EF4-FFF2-40B4-BE49-F238E27FC236}">
                <a16:creationId xmlns:a16="http://schemas.microsoft.com/office/drawing/2014/main" id="{6C9618AC-48B4-9982-6A29-1A3AFD32669C}"/>
              </a:ext>
            </a:extLst>
          </p:cNvPr>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61" descr="5%">
            <a:extLst>
              <a:ext uri="{FF2B5EF4-FFF2-40B4-BE49-F238E27FC236}">
                <a16:creationId xmlns:a16="http://schemas.microsoft.com/office/drawing/2014/main" id="{962A9A64-5352-D495-6A0B-DB3351244A34}"/>
              </a:ext>
            </a:extLst>
          </p:cNvPr>
          <p:cNvSpPr>
            <a:spLocks noChangeArrowheads="1"/>
          </p:cNvSpPr>
          <p:nvPr/>
        </p:nvSpPr>
        <p:spPr bwMode="auto">
          <a:xfrm>
            <a:off x="5786610" y="53189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3" descr="5%">
            <a:extLst>
              <a:ext uri="{FF2B5EF4-FFF2-40B4-BE49-F238E27FC236}">
                <a16:creationId xmlns:a16="http://schemas.microsoft.com/office/drawing/2014/main" id="{44523583-68B9-B610-890A-C97DA382FAD7}"/>
              </a:ext>
            </a:extLst>
          </p:cNvPr>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ctangle 61" descr="5%">
            <a:extLst>
              <a:ext uri="{FF2B5EF4-FFF2-40B4-BE49-F238E27FC236}">
                <a16:creationId xmlns:a16="http://schemas.microsoft.com/office/drawing/2014/main" id="{A938FA4B-94CD-4915-E7E4-7E60789FC98A}"/>
              </a:ext>
            </a:extLst>
          </p:cNvPr>
          <p:cNvSpPr>
            <a:spLocks noChangeArrowheads="1"/>
          </p:cNvSpPr>
          <p:nvPr/>
        </p:nvSpPr>
        <p:spPr bwMode="auto">
          <a:xfrm>
            <a:off x="5786610" y="593722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5" name="Text Box 109">
            <a:extLst>
              <a:ext uri="{FF2B5EF4-FFF2-40B4-BE49-F238E27FC236}">
                <a16:creationId xmlns:a16="http://schemas.microsoft.com/office/drawing/2014/main" id="{386536BE-413F-B346-6739-D91055BE4130}"/>
              </a:ext>
            </a:extLst>
          </p:cNvPr>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44" name="Text Box 19">
            <a:extLst>
              <a:ext uri="{FF2B5EF4-FFF2-40B4-BE49-F238E27FC236}">
                <a16:creationId xmlns:a16="http://schemas.microsoft.com/office/drawing/2014/main" id="{EF39252C-563E-8195-0457-A0FAED84282D}"/>
              </a:ext>
            </a:extLst>
          </p:cNvPr>
          <p:cNvSpPr txBox="1">
            <a:spLocks noChangeArrowheads="1"/>
          </p:cNvSpPr>
          <p:nvPr/>
        </p:nvSpPr>
        <p:spPr bwMode="auto">
          <a:xfrm>
            <a:off x="2144286" y="299067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8" name="Rectangle 43" descr="5%">
            <a:extLst>
              <a:ext uri="{FF2B5EF4-FFF2-40B4-BE49-F238E27FC236}">
                <a16:creationId xmlns:a16="http://schemas.microsoft.com/office/drawing/2014/main" id="{30421ED6-0942-A38F-214A-08459A17BA53}"/>
              </a:ext>
            </a:extLst>
          </p:cNvPr>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a:extLst>
              <a:ext uri="{FF2B5EF4-FFF2-40B4-BE49-F238E27FC236}">
                <a16:creationId xmlns:a16="http://schemas.microsoft.com/office/drawing/2014/main" id="{C90D944C-94D8-4D5F-5F64-66750883ACE0}"/>
              </a:ext>
            </a:extLst>
          </p:cNvPr>
          <p:cNvSpPr>
            <a:spLocks noChangeArrowheads="1"/>
          </p:cNvSpPr>
          <p:nvPr/>
        </p:nvSpPr>
        <p:spPr bwMode="auto">
          <a:xfrm>
            <a:off x="3727197" y="287751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Rectangle 43" descr="5%">
            <a:extLst>
              <a:ext uri="{FF2B5EF4-FFF2-40B4-BE49-F238E27FC236}">
                <a16:creationId xmlns:a16="http://schemas.microsoft.com/office/drawing/2014/main" id="{15553E16-CABF-76E5-7488-20D6AD26DC0C}"/>
              </a:ext>
            </a:extLst>
          </p:cNvPr>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a:extLst>
              <a:ext uri="{FF2B5EF4-FFF2-40B4-BE49-F238E27FC236}">
                <a16:creationId xmlns:a16="http://schemas.microsoft.com/office/drawing/2014/main" id="{E011A123-A71A-0A4B-CAC8-B62D24CC6BB1}"/>
              </a:ext>
            </a:extLst>
          </p:cNvPr>
          <p:cNvSpPr>
            <a:spLocks noChangeArrowheads="1"/>
          </p:cNvSpPr>
          <p:nvPr/>
        </p:nvSpPr>
        <p:spPr bwMode="auto">
          <a:xfrm>
            <a:off x="3736600" y="347685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Text Box 91">
            <a:extLst>
              <a:ext uri="{FF2B5EF4-FFF2-40B4-BE49-F238E27FC236}">
                <a16:creationId xmlns:a16="http://schemas.microsoft.com/office/drawing/2014/main" id="{C8F8878A-818A-B1CE-607B-97652BA7FDD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a:extLst>
              <a:ext uri="{FF2B5EF4-FFF2-40B4-BE49-F238E27FC236}">
                <a16:creationId xmlns:a16="http://schemas.microsoft.com/office/drawing/2014/main" id="{58FEB004-4CD3-D4D0-C35D-C45C19651B0C}"/>
              </a:ext>
            </a:extLst>
          </p:cNvPr>
          <p:cNvSpPr txBox="1">
            <a:spLocks/>
          </p:cNvSpPr>
          <p:nvPr/>
        </p:nvSpPr>
        <p:spPr>
          <a:xfrm>
            <a:off x="7554884" y="1346189"/>
            <a:ext cx="3918795" cy="53594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For FA cache, </a:t>
            </a:r>
            <a:r>
              <a:rPr kumimoji="0" lang="en-US" sz="3200" b="0" i="0" u="none" strike="noStrike" kern="1200" cap="none" spc="0" normalizeH="0" baseline="0" noProof="0" dirty="0">
                <a:ln>
                  <a:noFill/>
                </a:ln>
                <a:solidFill>
                  <a:prstClr val="black"/>
                </a:solidFill>
                <a:effectLst/>
                <a:uLnTx/>
                <a:uFillTx/>
                <a:latin typeface="Calibri"/>
                <a:ea typeface="+mn-ea"/>
                <a:cs typeface="+mn-cs"/>
              </a:rPr>
              <a:t>there is no Set Index, so Set Index-Tag-Offset model is the same as Tag-Set Index-Offset model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4 misses with LRU (Least-Recently-Used) replacement policy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ight Arrow 55">
            <a:extLst>
              <a:ext uri="{FF2B5EF4-FFF2-40B4-BE49-F238E27FC236}">
                <a16:creationId xmlns:a16="http://schemas.microsoft.com/office/drawing/2014/main" id="{D8ECA607-B969-2960-0AFE-F2538029A036}"/>
              </a:ext>
            </a:extLst>
          </p:cNvPr>
          <p:cNvSpPr/>
          <p:nvPr/>
        </p:nvSpPr>
        <p:spPr>
          <a:xfrm flipH="1">
            <a:off x="4770693" y="2987612"/>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EF016FD-7D0A-8C2D-153F-9045FE447BA5}"/>
              </a:ext>
            </a:extLst>
          </p:cNvPr>
          <p:cNvSpPr txBox="1"/>
          <p:nvPr/>
        </p:nvSpPr>
        <p:spPr>
          <a:xfrm>
            <a:off x="1068710" y="546656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4" name="TextBox 13">
            <a:extLst>
              <a:ext uri="{FF2B5EF4-FFF2-40B4-BE49-F238E27FC236}">
                <a16:creationId xmlns:a16="http://schemas.microsoft.com/office/drawing/2014/main" id="{16BBC004-C810-FEA2-4E0D-9FC71BB3C18E}"/>
              </a:ext>
            </a:extLst>
          </p:cNvPr>
          <p:cNvSpPr txBox="1"/>
          <p:nvPr/>
        </p:nvSpPr>
        <p:spPr>
          <a:xfrm>
            <a:off x="1551444"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5" name="Table 14">
            <a:extLst>
              <a:ext uri="{FF2B5EF4-FFF2-40B4-BE49-F238E27FC236}">
                <a16:creationId xmlns:a16="http://schemas.microsoft.com/office/drawing/2014/main" id="{FEF351AA-78C5-A141-1EB2-53B43F3A9B01}"/>
              </a:ext>
            </a:extLst>
          </p:cNvPr>
          <p:cNvGraphicFramePr>
            <a:graphicFrameLocks noGrp="1"/>
          </p:cNvGraphicFramePr>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CB7E16CB-A8F7-5A30-BF2F-2B623EA06D53}"/>
              </a:ext>
            </a:extLst>
          </p:cNvPr>
          <p:cNvSpPr txBox="1"/>
          <p:nvPr/>
        </p:nvSpPr>
        <p:spPr>
          <a:xfrm>
            <a:off x="2055749" y="5471859"/>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a:extLst>
              <a:ext uri="{FF2B5EF4-FFF2-40B4-BE49-F238E27FC236}">
                <a16:creationId xmlns:a16="http://schemas.microsoft.com/office/drawing/2014/main" id="{2450BF0C-9A0E-F550-9768-6FD0E6A800D4}"/>
              </a:ext>
            </a:extLst>
          </p:cNvPr>
          <p:cNvSpPr txBox="1"/>
          <p:nvPr/>
        </p:nvSpPr>
        <p:spPr>
          <a:xfrm>
            <a:off x="2615719"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8" name="TextBox 17">
            <a:extLst>
              <a:ext uri="{FF2B5EF4-FFF2-40B4-BE49-F238E27FC236}">
                <a16:creationId xmlns:a16="http://schemas.microsoft.com/office/drawing/2014/main" id="{B06F83C9-A75B-7C25-7105-C3E8BB6424C5}"/>
              </a:ext>
            </a:extLst>
          </p:cNvPr>
          <p:cNvSpPr txBox="1"/>
          <p:nvPr/>
        </p:nvSpPr>
        <p:spPr>
          <a:xfrm>
            <a:off x="3146791" y="546656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TextBox 18">
            <a:extLst>
              <a:ext uri="{FF2B5EF4-FFF2-40B4-BE49-F238E27FC236}">
                <a16:creationId xmlns:a16="http://schemas.microsoft.com/office/drawing/2014/main" id="{541D04E0-91CD-C50D-1B6F-956BBEC3C05D}"/>
              </a:ext>
            </a:extLst>
          </p:cNvPr>
          <p:cNvSpPr txBox="1"/>
          <p:nvPr/>
        </p:nvSpPr>
        <p:spPr>
          <a:xfrm>
            <a:off x="3629525"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1" name="Text Box 110">
            <a:extLst>
              <a:ext uri="{FF2B5EF4-FFF2-40B4-BE49-F238E27FC236}">
                <a16:creationId xmlns:a16="http://schemas.microsoft.com/office/drawing/2014/main" id="{81E1704C-D9E2-31C2-FF77-0C29A9BBDC73}"/>
              </a:ext>
            </a:extLst>
          </p:cNvPr>
          <p:cNvSpPr txBox="1">
            <a:spLocks noChangeArrowheads="1"/>
          </p:cNvSpPr>
          <p:nvPr/>
        </p:nvSpPr>
        <p:spPr bwMode="auto">
          <a:xfrm>
            <a:off x="1651485" y="250842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32" name="Text Box 111">
            <a:extLst>
              <a:ext uri="{FF2B5EF4-FFF2-40B4-BE49-F238E27FC236}">
                <a16:creationId xmlns:a16="http://schemas.microsoft.com/office/drawing/2014/main" id="{7356089B-CF94-EDC5-01C3-FE2F0DDFAED1}"/>
              </a:ext>
            </a:extLst>
          </p:cNvPr>
          <p:cNvSpPr txBox="1">
            <a:spLocks noChangeArrowheads="1"/>
          </p:cNvSpPr>
          <p:nvPr/>
        </p:nvSpPr>
        <p:spPr bwMode="auto">
          <a:xfrm>
            <a:off x="1651485" y="28271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33" name="Text Box 110">
            <a:extLst>
              <a:ext uri="{FF2B5EF4-FFF2-40B4-BE49-F238E27FC236}">
                <a16:creationId xmlns:a16="http://schemas.microsoft.com/office/drawing/2014/main" id="{E20664DB-A0BC-D7E9-5DE9-699F6AAD6314}"/>
              </a:ext>
            </a:extLst>
          </p:cNvPr>
          <p:cNvSpPr txBox="1">
            <a:spLocks noChangeArrowheads="1"/>
          </p:cNvSpPr>
          <p:nvPr/>
        </p:nvSpPr>
        <p:spPr bwMode="auto">
          <a:xfrm>
            <a:off x="1651485" y="315385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2</a:t>
            </a:r>
          </a:p>
        </p:txBody>
      </p:sp>
      <p:sp>
        <p:nvSpPr>
          <p:cNvPr id="34" name="Text Box 111">
            <a:extLst>
              <a:ext uri="{FF2B5EF4-FFF2-40B4-BE49-F238E27FC236}">
                <a16:creationId xmlns:a16="http://schemas.microsoft.com/office/drawing/2014/main" id="{848B0C10-E6A0-C758-2933-792CCB5CF851}"/>
              </a:ext>
            </a:extLst>
          </p:cNvPr>
          <p:cNvSpPr txBox="1">
            <a:spLocks noChangeArrowheads="1"/>
          </p:cNvSpPr>
          <p:nvPr/>
        </p:nvSpPr>
        <p:spPr bwMode="auto">
          <a:xfrm>
            <a:off x="1651485" y="348058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3</a:t>
            </a:r>
          </a:p>
        </p:txBody>
      </p:sp>
      <p:sp>
        <p:nvSpPr>
          <p:cNvPr id="6" name="Slide Number Placeholder 5">
            <a:extLst>
              <a:ext uri="{FF2B5EF4-FFF2-40B4-BE49-F238E27FC236}">
                <a16:creationId xmlns:a16="http://schemas.microsoft.com/office/drawing/2014/main" id="{17A6063D-3D39-3074-C656-42EF8B517F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4178302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CA-D036-8B39-2B85-B9A0B0BD4897}"/>
              </a:ext>
            </a:extLst>
          </p:cNvPr>
          <p:cNvSpPr>
            <a:spLocks noGrp="1"/>
          </p:cNvSpPr>
          <p:nvPr>
            <p:ph type="title"/>
          </p:nvPr>
        </p:nvSpPr>
        <p:spPr/>
        <p:txBody>
          <a:bodyPr/>
          <a:lstStyle/>
          <a:p>
            <a:r>
              <a:rPr lang="en-GB" dirty="0"/>
              <a:t>Insight</a:t>
            </a:r>
            <a:endParaRPr lang="en-SE" dirty="0"/>
          </a:p>
        </p:txBody>
      </p:sp>
      <p:sp>
        <p:nvSpPr>
          <p:cNvPr id="3" name="Content Placeholder 2">
            <a:extLst>
              <a:ext uri="{FF2B5EF4-FFF2-40B4-BE49-F238E27FC236}">
                <a16:creationId xmlns:a16="http://schemas.microsoft.com/office/drawing/2014/main" id="{B15093AC-FAF9-8D7E-7CA2-F68CEDCDDB16}"/>
              </a:ext>
            </a:extLst>
          </p:cNvPr>
          <p:cNvSpPr>
            <a:spLocks noGrp="1"/>
          </p:cNvSpPr>
          <p:nvPr>
            <p:ph idx="1"/>
          </p:nvPr>
        </p:nvSpPr>
        <p:spPr/>
        <p:txBody>
          <a:bodyPr/>
          <a:lstStyle/>
          <a:p>
            <a:r>
              <a:rPr lang="en-GB" dirty="0"/>
              <a:t>Tag-Set Index-Offset model has better spatial locality than Set Index-Tag-Offset model, hence it is chosen for actual cache design</a:t>
            </a:r>
          </a:p>
          <a:p>
            <a:endParaRPr lang="en-SE" dirty="0"/>
          </a:p>
        </p:txBody>
      </p:sp>
      <p:sp>
        <p:nvSpPr>
          <p:cNvPr id="5" name="Slide Number Placeholder 5">
            <a:extLst>
              <a:ext uri="{FF2B5EF4-FFF2-40B4-BE49-F238E27FC236}">
                <a16:creationId xmlns:a16="http://schemas.microsoft.com/office/drawing/2014/main" id="{6FA5C0D7-395E-6D9E-8797-542813ADB22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6444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84</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2,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3,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5632311"/>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 and replaces A[0]</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A[1]</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A[2]</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which contains A[0], and replaces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38907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85</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1,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4801314"/>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one of A[0] or A[1]. Suppose A[0] is replaced.</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one of A[1] or A[2]. Suppose A[1] is replaced</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and replaces one of A[2] or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a:p>
            <a:endParaRPr lang="en-US"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11" name="Rectangle 10"/>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10649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FA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pPr marL="0" indent="0">
              <a:buNone/>
            </a:pPr>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86</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a:solidFill>
                  <a:srgbClr val="FF0000"/>
                </a:solidFill>
              </a:rPr>
              <a:t>For either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a:t>
            </a:r>
          </a:p>
          <a:p>
            <a:pPr marL="285750" indent="-285750">
              <a:buFont typeface="Arial" panose="020B0604020202020204" pitchFamily="34" charset="0"/>
              <a:buChar char="•"/>
            </a:pPr>
            <a:r>
              <a:rPr lang="en-US" dirty="0"/>
              <a:t>9996 cache hits.</a:t>
            </a:r>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4114800" y="50292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p:txBody>
      </p:sp>
    </p:spTree>
    <p:extLst>
      <p:ext uri="{BB962C8B-B14F-4D97-AF65-F5344CB8AC3E}">
        <p14:creationId xmlns:p14="http://schemas.microsoft.com/office/powerpoint/2010/main" val="352169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a:t>Memory Hierarchy Speed vs. Size</a:t>
            </a:r>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49E4E21-7899-6033-F306-0BF354E97F0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87</a:t>
            </a:fld>
            <a:endParaRPr lang="en-US" dirty="0"/>
          </a:p>
        </p:txBody>
      </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113782</TotalTime>
  <Pages>60</Pages>
  <Words>9090</Words>
  <Application>Microsoft Office PowerPoint</Application>
  <PresentationFormat>Widescreen</PresentationFormat>
  <Paragraphs>1106</Paragraphs>
  <Slides>87</Slides>
  <Notes>35</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87</vt:i4>
      </vt:variant>
    </vt:vector>
  </HeadingPairs>
  <TitlesOfParts>
    <vt:vector size="110" baseType="lpstr">
      <vt:lpstr>Courier</vt:lpstr>
      <vt:lpstr>等线</vt:lpstr>
      <vt:lpstr>Gill Sans</vt:lpstr>
      <vt:lpstr>Gill Sans Light</vt:lpstr>
      <vt:lpstr>굴림</vt:lpstr>
      <vt:lpstr>맑은 고딕</vt:lpstr>
      <vt:lpstr>ＭＳ Ｐゴシック</vt:lpstr>
      <vt:lpstr>宋体</vt:lpstr>
      <vt:lpstr>Arial</vt:lpstr>
      <vt:lpstr>Arial Rounded MT Bold</vt:lpstr>
      <vt:lpstr>Calibri</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Office Theme</vt:lpstr>
      <vt:lpstr>CSC 112: Computer Operating Systems Lecture XX  Cache Deleted </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lpstr>PowerPoint Presentation</vt:lpstr>
      <vt:lpstr>Thought Experiment: Tag-in-the-Middle</vt:lpstr>
      <vt:lpstr>DM Cache w/ Tag-in-the-Middle</vt:lpstr>
      <vt:lpstr>Example: DM Cache w/ Set Index-Tag-Offset</vt:lpstr>
      <vt:lpstr>2-Way SA Cache w/ Tag-in-the-Middle</vt:lpstr>
      <vt:lpstr>Example: 2-Way SA Cache w/ Set Index-Tag-Offset</vt:lpstr>
      <vt:lpstr>FA Cache w/ Tag-in-the-Middle</vt:lpstr>
      <vt:lpstr>Insight</vt:lpstr>
      <vt:lpstr>Answer: # Cache Misses for DM Cache</vt:lpstr>
      <vt:lpstr>Answer: # Cache Misses for 2-Way SA Cache</vt:lpstr>
      <vt:lpstr>Answer: # Cache Misses for FA Cache</vt:lpstr>
      <vt:lpstr>Memory Hierarchy Speed vs. Size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1248</cp:revision>
  <cp:lastPrinted>2022-04-26T21:30:49Z</cp:lastPrinted>
  <dcterms:created xsi:type="dcterms:W3CDTF">1995-08-12T11:37:26Z</dcterms:created>
  <dcterms:modified xsi:type="dcterms:W3CDTF">2025-04-03T16:51:32Z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